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6"/>
  </p:notesMasterIdLst>
  <p:handoutMasterIdLst>
    <p:handoutMasterId r:id="rId47"/>
  </p:handoutMasterIdLst>
  <p:sldIdLst>
    <p:sldId id="257" r:id="rId2"/>
    <p:sldId id="256" r:id="rId3"/>
    <p:sldId id="350" r:id="rId4"/>
    <p:sldId id="359" r:id="rId5"/>
    <p:sldId id="351" r:id="rId6"/>
    <p:sldId id="352" r:id="rId7"/>
    <p:sldId id="353" r:id="rId8"/>
    <p:sldId id="354" r:id="rId9"/>
    <p:sldId id="355" r:id="rId10"/>
    <p:sldId id="356" r:id="rId11"/>
    <p:sldId id="357" r:id="rId12"/>
    <p:sldId id="358" r:id="rId13"/>
    <p:sldId id="258" r:id="rId14"/>
    <p:sldId id="259" r:id="rId15"/>
    <p:sldId id="362" r:id="rId16"/>
    <p:sldId id="266" r:id="rId17"/>
    <p:sldId id="333" r:id="rId18"/>
    <p:sldId id="344" r:id="rId19"/>
    <p:sldId id="323" r:id="rId20"/>
    <p:sldId id="269" r:id="rId21"/>
    <p:sldId id="325" r:id="rId22"/>
    <p:sldId id="326" r:id="rId23"/>
    <p:sldId id="346" r:id="rId24"/>
    <p:sldId id="315" r:id="rId25"/>
    <p:sldId id="349" r:id="rId26"/>
    <p:sldId id="278" r:id="rId27"/>
    <p:sldId id="285" r:id="rId28"/>
    <p:sldId id="299" r:id="rId29"/>
    <p:sldId id="300" r:id="rId30"/>
    <p:sldId id="301" r:id="rId31"/>
    <p:sldId id="302" r:id="rId32"/>
    <p:sldId id="303" r:id="rId33"/>
    <p:sldId id="290" r:id="rId34"/>
    <p:sldId id="291" r:id="rId35"/>
    <p:sldId id="292" r:id="rId36"/>
    <p:sldId id="293" r:id="rId37"/>
    <p:sldId id="294" r:id="rId38"/>
    <p:sldId id="295" r:id="rId39"/>
    <p:sldId id="296" r:id="rId40"/>
    <p:sldId id="297" r:id="rId41"/>
    <p:sldId id="298" r:id="rId42"/>
    <p:sldId id="347" r:id="rId43"/>
    <p:sldId id="313" r:id="rId44"/>
    <p:sldId id="33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CC99"/>
    <a:srgbClr val="85DFFF"/>
    <a:srgbClr val="FFFF99"/>
    <a:srgbClr val="FFFF66"/>
    <a:srgbClr val="FFCC99"/>
    <a:srgbClr val="FFFFFF"/>
    <a:srgbClr val="A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98" autoAdjust="0"/>
    <p:restoredTop sz="85129" autoAdjust="0"/>
  </p:normalViewPr>
  <p:slideViewPr>
    <p:cSldViewPr>
      <p:cViewPr varScale="1">
        <p:scale>
          <a:sx n="64" d="100"/>
          <a:sy n="64" d="100"/>
        </p:scale>
        <p:origin x="1388" y="4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30" d="100"/>
        <a:sy n="30" d="100"/>
      </p:scale>
      <p:origin x="0" y="0"/>
    </p:cViewPr>
  </p:sorterViewPr>
  <p:notesViewPr>
    <p:cSldViewPr>
      <p:cViewPr varScale="1">
        <p:scale>
          <a:sx n="53" d="100"/>
          <a:sy n="53" d="100"/>
        </p:scale>
        <p:origin x="-1550"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3" Type="http://schemas.openxmlformats.org/officeDocument/2006/relationships/slide" Target="slides/slide6.xml"/><Relationship Id="rId7" Type="http://schemas.openxmlformats.org/officeDocument/2006/relationships/slide" Target="slides/slide10.xml"/><Relationship Id="rId2" Type="http://schemas.openxmlformats.org/officeDocument/2006/relationships/slide" Target="slides/slide5.xml"/><Relationship Id="rId1" Type="http://schemas.openxmlformats.org/officeDocument/2006/relationships/slide" Target="slides/slide2.xml"/><Relationship Id="rId6" Type="http://schemas.openxmlformats.org/officeDocument/2006/relationships/slide" Target="slides/slide9.xml"/><Relationship Id="rId5" Type="http://schemas.openxmlformats.org/officeDocument/2006/relationships/slide" Target="slides/slide8.xml"/><Relationship Id="rId4" Type="http://schemas.openxmlformats.org/officeDocument/2006/relationships/slide" Target="slides/slide7.xml"/><Relationship Id="rId9"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400" b="1" i="1" dirty="0" smtClean="0">
              <a:effectLst/>
              <a:latin typeface="Century" pitchFamily="18" charset="0"/>
            </a:rPr>
            <a:t>   Seth</a:t>
          </a:r>
          <a:r>
            <a:rPr lang="en-US" sz="2800" b="1" i="0" dirty="0" smtClean="0">
              <a:effectLst/>
              <a:latin typeface="Century" pitchFamily="18" charset="0"/>
            </a:rPr>
            <a:t>   ---                                       is appointed, </a:t>
          </a:r>
          <a:endParaRPr lang="en-US" sz="2800" b="1" i="0" dirty="0">
            <a:effectLst/>
            <a:latin typeface="Century" pitchFamily="18" charset="0"/>
          </a:endParaRPr>
        </a:p>
      </dgm:t>
    </dgm:pt>
    <dgm:pt modelId="{D6B6DA35-9DD8-4396-B93E-A7182581C8A4}" type="parTrans" cxnId="{D3CCBDCC-037C-4130-8E28-A6039A339022}">
      <dgm:prSet/>
      <dgm:spPr/>
      <dgm:t>
        <a:bodyPr/>
        <a:lstStyle/>
        <a:p>
          <a:pPr algn="l"/>
          <a:endParaRPr lang="en-US" sz="2800" b="1" i="0">
            <a:solidFill>
              <a:schemeClr val="bg1"/>
            </a:solidFill>
            <a:effectLst/>
            <a:latin typeface="Century" pitchFamily="18" charset="0"/>
          </a:endParaRPr>
        </a:p>
      </dgm:t>
    </dgm:pt>
    <dgm:pt modelId="{1AA2DFBF-CFA8-4D7C-B382-D1944164EE9C}" type="sibTrans" cxnId="{D3CCBDCC-037C-4130-8E28-A6039A339022}">
      <dgm:prSet/>
      <dgm:spPr/>
      <dgm:t>
        <a:bodyPr/>
        <a:lstStyle/>
        <a:p>
          <a:pPr algn="l"/>
          <a:endParaRPr lang="en-US" sz="2800" b="1" i="0">
            <a:solidFill>
              <a:schemeClr val="bg1"/>
            </a:solidFill>
            <a:effectLst/>
            <a:latin typeface="Century" pitchFamily="18" charset="0"/>
          </a:endParaRPr>
        </a:p>
      </dgm:t>
    </dgm:pt>
    <dgm:pt modelId="{6AFAB542-7621-405A-9B13-126CE0E7D3A2}">
      <dgm:prSet phldrT="[Text]" custT="1"/>
      <dgm:spPr/>
      <dgm:t>
        <a:bodyPr/>
        <a:lstStyle/>
        <a:p>
          <a:pPr algn="l"/>
          <a:r>
            <a:rPr lang="en-US" sz="2400" b="1" i="1" dirty="0" smtClean="0">
              <a:effectLst/>
              <a:latin typeface="Century" pitchFamily="18" charset="0"/>
            </a:rPr>
            <a:t>   Enosh</a:t>
          </a:r>
          <a:r>
            <a:rPr lang="en-US" sz="2800" b="1" i="0" dirty="0" smtClean="0">
              <a:effectLst/>
              <a:latin typeface="Century" pitchFamily="18" charset="0"/>
            </a:rPr>
            <a:t>   ---                                     a mortal man of</a:t>
          </a:r>
          <a:endParaRPr lang="en-US" sz="2800" b="1" i="0" dirty="0">
            <a:effectLst/>
            <a:latin typeface="Century" pitchFamily="18" charset="0"/>
          </a:endParaRPr>
        </a:p>
      </dgm:t>
    </dgm:pt>
    <dgm:pt modelId="{51378D3F-D277-41C3-A0FB-A5587F104427}" type="parTrans" cxnId="{D0B14887-3C68-4C8B-8381-6FF80985DE9B}">
      <dgm:prSet/>
      <dgm:spPr/>
      <dgm:t>
        <a:bodyPr/>
        <a:lstStyle/>
        <a:p>
          <a:pPr algn="l"/>
          <a:endParaRPr lang="en-US" sz="2800" b="1" i="0">
            <a:solidFill>
              <a:schemeClr val="bg1"/>
            </a:solidFill>
            <a:effectLst/>
            <a:latin typeface="Century" pitchFamily="18" charset="0"/>
          </a:endParaRPr>
        </a:p>
      </dgm:t>
    </dgm:pt>
    <dgm:pt modelId="{8A599416-FF1F-4903-A119-BBD62F850749}" type="sibTrans" cxnId="{D0B14887-3C68-4C8B-8381-6FF80985DE9B}">
      <dgm:prSet/>
      <dgm:spPr/>
      <dgm:t>
        <a:bodyPr/>
        <a:lstStyle/>
        <a:p>
          <a:pPr algn="l"/>
          <a:endParaRPr lang="en-US" sz="2800" b="1" i="0">
            <a:solidFill>
              <a:schemeClr val="bg1"/>
            </a:solidFill>
            <a:effectLst/>
            <a:latin typeface="Century" pitchFamily="18" charset="0"/>
          </a:endParaRPr>
        </a:p>
      </dgm:t>
    </dgm:pt>
    <dgm:pt modelId="{4A60284E-576B-4B31-971A-D4BD0D54590A}">
      <dgm:prSet phldrT="[Text]" custT="1"/>
      <dgm:spPr/>
      <dgm:t>
        <a:bodyPr/>
        <a:lstStyle/>
        <a:p>
          <a:pPr algn="l"/>
          <a:r>
            <a:rPr lang="en-US" sz="2400" b="1" i="1" dirty="0" smtClean="0">
              <a:effectLst/>
              <a:latin typeface="Century" pitchFamily="18" charset="0"/>
            </a:rPr>
            <a:t>   Kenan</a:t>
          </a:r>
          <a:r>
            <a:rPr lang="en-US" sz="2800" b="1" i="0" dirty="0" smtClean="0">
              <a:effectLst/>
              <a:latin typeface="Century" pitchFamily="18" charset="0"/>
            </a:rPr>
            <a:t>   ---                                    sorrow </a:t>
          </a:r>
          <a:br>
            <a:rPr lang="en-US" sz="2800" b="1" i="0" dirty="0" smtClean="0">
              <a:effectLst/>
              <a:latin typeface="Century" pitchFamily="18" charset="0"/>
            </a:rPr>
          </a:br>
          <a:r>
            <a:rPr lang="en-US" sz="2800" b="1" i="0" dirty="0" smtClean="0">
              <a:effectLst/>
              <a:latin typeface="Century" pitchFamily="18" charset="0"/>
            </a:rPr>
            <a:t>                                                       is born!</a:t>
          </a:r>
          <a:endParaRPr lang="en-US" sz="2800" b="1" i="0" dirty="0">
            <a:effectLst/>
            <a:latin typeface="Century" pitchFamily="18" charset="0"/>
          </a:endParaRPr>
        </a:p>
      </dgm:t>
    </dgm:pt>
    <dgm:pt modelId="{9392CB06-7035-49B4-8FD9-E07B53D05C29}" type="parTrans" cxnId="{9F6304EE-72D0-4BA0-B3F0-6B7938FF7701}">
      <dgm:prSet/>
      <dgm:spPr/>
      <dgm:t>
        <a:bodyPr/>
        <a:lstStyle/>
        <a:p>
          <a:pPr algn="l"/>
          <a:endParaRPr lang="en-US" sz="2800" b="1" i="0">
            <a:solidFill>
              <a:schemeClr val="bg1"/>
            </a:solidFill>
            <a:effectLst/>
            <a:latin typeface="Century" pitchFamily="18" charset="0"/>
          </a:endParaRPr>
        </a:p>
      </dgm:t>
    </dgm:pt>
    <dgm:pt modelId="{CD504378-24E8-40FE-8FC7-034C93D6B98D}" type="sibTrans" cxnId="{9F6304EE-72D0-4BA0-B3F0-6B7938FF7701}">
      <dgm:prSet/>
      <dgm:spPr/>
      <dgm:t>
        <a:bodyPr/>
        <a:lstStyle/>
        <a:p>
          <a:pPr algn="l"/>
          <a:endParaRPr lang="en-US" sz="2800" b="1" i="0">
            <a:solidFill>
              <a:schemeClr val="bg1"/>
            </a:solidFill>
            <a:effectLst/>
            <a:latin typeface="Century" pitchFamily="18" charset="0"/>
          </a:endParaRPr>
        </a:p>
      </dgm:t>
    </dgm:pt>
    <dgm:pt modelId="{D8333008-E51F-47E2-9E2D-2373CEA5034B}">
      <dgm:prSet phldrT="[Text]" custT="1"/>
      <dgm:spPr/>
      <dgm:t>
        <a:bodyPr/>
        <a:lstStyle/>
        <a:p>
          <a:pPr algn="l"/>
          <a:r>
            <a:rPr lang="en-US" sz="2400" b="1" i="1" dirty="0" smtClean="0">
              <a:effectLst/>
              <a:latin typeface="Century" pitchFamily="18" charset="0"/>
            </a:rPr>
            <a:t>   Mahalalel</a:t>
          </a:r>
          <a:r>
            <a:rPr lang="en-US" sz="2800" b="1" i="0" dirty="0" smtClean="0">
              <a:effectLst/>
              <a:latin typeface="Century" pitchFamily="18" charset="0"/>
            </a:rPr>
            <a:t>   ---                               The Glory of God</a:t>
          </a:r>
          <a:endParaRPr lang="en-US" sz="2800" b="1" i="0" dirty="0">
            <a:effectLst/>
            <a:latin typeface="Century" pitchFamily="18" charset="0"/>
          </a:endParaRPr>
        </a:p>
      </dgm:t>
    </dgm:pt>
    <dgm:pt modelId="{97CA7A17-DB56-4057-917E-996355CBCEA8}" type="parTrans" cxnId="{2627603A-E65D-45FE-8A0E-F5B927B05FAB}">
      <dgm:prSet/>
      <dgm:spPr/>
      <dgm:t>
        <a:bodyPr/>
        <a:lstStyle/>
        <a:p>
          <a:pPr algn="l"/>
          <a:endParaRPr lang="en-US" sz="2800" b="1" i="0">
            <a:solidFill>
              <a:schemeClr val="bg1"/>
            </a:solidFill>
            <a:effectLst/>
            <a:latin typeface="Century" pitchFamily="18" charset="0"/>
          </a:endParaRPr>
        </a:p>
      </dgm:t>
    </dgm:pt>
    <dgm:pt modelId="{AA9267CC-D1B8-46F5-AF30-E441C3A433E9}" type="sibTrans" cxnId="{2627603A-E65D-45FE-8A0E-F5B927B05FAB}">
      <dgm:prSet/>
      <dgm:spPr/>
      <dgm:t>
        <a:bodyPr/>
        <a:lstStyle/>
        <a:p>
          <a:pPr algn="l"/>
          <a:endParaRPr lang="en-US" sz="2800" b="1" i="0">
            <a:solidFill>
              <a:schemeClr val="bg1"/>
            </a:solidFill>
            <a:effectLst/>
            <a:latin typeface="Century" pitchFamily="18" charset="0"/>
          </a:endParaRPr>
        </a:p>
      </dgm:t>
    </dgm:pt>
    <dgm:pt modelId="{7BA71D86-129E-45D7-8DAA-DCBFBDF11884}">
      <dgm:prSet phldrT="[Text]" custT="1"/>
      <dgm:spPr/>
      <dgm:t>
        <a:bodyPr/>
        <a:lstStyle/>
        <a:p>
          <a:pPr algn="l"/>
          <a:r>
            <a:rPr lang="en-US" sz="2400" b="1" i="1" dirty="0" smtClean="0">
              <a:effectLst/>
              <a:latin typeface="Century" pitchFamily="18" charset="0"/>
            </a:rPr>
            <a:t>  Jared</a:t>
          </a:r>
          <a:r>
            <a:rPr lang="en-US" sz="2800" b="1" i="0" dirty="0" smtClean="0">
              <a:effectLst/>
              <a:latin typeface="Century" pitchFamily="18" charset="0"/>
            </a:rPr>
            <a:t>   ---                                       shall come down</a:t>
          </a:r>
          <a:endParaRPr lang="en-US" sz="2800" b="1" i="0" dirty="0">
            <a:effectLst/>
            <a:latin typeface="Century" pitchFamily="18" charset="0"/>
          </a:endParaRPr>
        </a:p>
      </dgm:t>
    </dgm:pt>
    <dgm:pt modelId="{6BADE2AC-F2F7-4A22-A474-3239E46EB7F5}" type="parTrans" cxnId="{BFE3BD05-0666-4E66-8594-17744E7B4AFD}">
      <dgm:prSet/>
      <dgm:spPr/>
      <dgm:t>
        <a:bodyPr/>
        <a:lstStyle/>
        <a:p>
          <a:pPr algn="l"/>
          <a:endParaRPr lang="en-US" sz="2800" b="1" i="0">
            <a:solidFill>
              <a:schemeClr val="bg1"/>
            </a:solidFill>
            <a:effectLst/>
            <a:latin typeface="Century" pitchFamily="18" charset="0"/>
          </a:endParaRPr>
        </a:p>
      </dgm:t>
    </dgm:pt>
    <dgm:pt modelId="{D3819733-025E-4107-A64F-223A7834FC1E}" type="sibTrans" cxnId="{BFE3BD05-0666-4E66-8594-17744E7B4AFD}">
      <dgm:prSet/>
      <dgm:spPr/>
      <dgm:t>
        <a:bodyPr/>
        <a:lstStyle/>
        <a:p>
          <a:pPr algn="l"/>
          <a:endParaRPr lang="en-US" sz="2800" b="1" i="0">
            <a:solidFill>
              <a:schemeClr val="bg1"/>
            </a:solidFill>
            <a:effectLst/>
            <a:latin typeface="Century" pitchFamily="18" charset="0"/>
          </a:endParaRPr>
        </a:p>
      </dgm:t>
    </dgm:pt>
    <dgm:pt modelId="{1B1A8A7D-D0A9-409C-9679-4B86D0856D5F}">
      <dgm:prSet phldrT="[Text]" custT="1"/>
      <dgm:spPr/>
      <dgm:t>
        <a:bodyPr/>
        <a:lstStyle/>
        <a:p>
          <a:pPr algn="l"/>
          <a:r>
            <a:rPr lang="en-US" sz="2400" b="1" i="1" dirty="0" smtClean="0">
              <a:effectLst/>
              <a:latin typeface="Century" pitchFamily="18" charset="0"/>
            </a:rPr>
            <a:t>   Enoch</a:t>
          </a:r>
          <a:r>
            <a:rPr lang="en-US" sz="2800" b="1" i="0" dirty="0" smtClean="0">
              <a:effectLst/>
              <a:latin typeface="Century" pitchFamily="18" charset="0"/>
            </a:rPr>
            <a:t>   ---                                     instructing that</a:t>
          </a:r>
          <a:endParaRPr lang="en-US" sz="2800" b="1" i="0" dirty="0">
            <a:effectLst/>
            <a:latin typeface="Century" pitchFamily="18" charset="0"/>
          </a:endParaRPr>
        </a:p>
      </dgm:t>
    </dgm:pt>
    <dgm:pt modelId="{904D03CB-7A31-46FF-9051-1BA655BFE6C7}" type="parTrans" cxnId="{8C59EED7-7856-4C9C-A774-09749B68E2A4}">
      <dgm:prSet/>
      <dgm:spPr/>
      <dgm:t>
        <a:bodyPr/>
        <a:lstStyle/>
        <a:p>
          <a:pPr algn="l"/>
          <a:endParaRPr lang="en-US" sz="2800" b="1" i="0">
            <a:solidFill>
              <a:schemeClr val="bg1"/>
            </a:solidFill>
            <a:effectLst/>
            <a:latin typeface="Century" pitchFamily="18" charset="0"/>
          </a:endParaRPr>
        </a:p>
      </dgm:t>
    </dgm:pt>
    <dgm:pt modelId="{EF6E1646-3964-4C7F-B0D0-1D14A861933D}" type="sibTrans" cxnId="{8C59EED7-7856-4C9C-A774-09749B68E2A4}">
      <dgm:prSet/>
      <dgm:spPr/>
      <dgm:t>
        <a:bodyPr/>
        <a:lstStyle/>
        <a:p>
          <a:pPr algn="l"/>
          <a:endParaRPr lang="en-US" sz="2800" b="1" i="0">
            <a:solidFill>
              <a:schemeClr val="bg1"/>
            </a:solidFill>
            <a:effectLst/>
            <a:latin typeface="Century" pitchFamily="18" charset="0"/>
          </a:endParaRPr>
        </a:p>
      </dgm:t>
    </dgm:pt>
    <dgm:pt modelId="{0438CCF1-88D6-44F7-AF7B-83D4C1F4D49A}">
      <dgm:prSet phldrT="[Text]" custT="1"/>
      <dgm:spPr/>
      <dgm:t>
        <a:bodyPr/>
        <a:lstStyle/>
        <a:p>
          <a:pPr algn="l"/>
          <a:r>
            <a:rPr lang="en-US" sz="2400" b="1" i="1" dirty="0" smtClean="0">
              <a:effectLst/>
              <a:latin typeface="Century" pitchFamily="18" charset="0"/>
            </a:rPr>
            <a:t>   God</a:t>
          </a:r>
          <a:r>
            <a:rPr lang="en-US" sz="2800" b="1" i="0" dirty="0" smtClean="0">
              <a:effectLst/>
              <a:latin typeface="Century" pitchFamily="18" charset="0"/>
            </a:rPr>
            <a:t>     ---                                     The God-</a:t>
          </a:r>
          <a:endParaRPr lang="en-US" sz="2800" b="1" i="0" dirty="0">
            <a:effectLst/>
            <a:latin typeface="Century" pitchFamily="18" charset="0"/>
          </a:endParaRPr>
        </a:p>
      </dgm:t>
    </dgm:pt>
    <dgm:pt modelId="{DDBD8AEE-2ADE-472E-B4C6-A104E09352C4}" type="sibTrans" cxnId="{3C942571-E53B-4F5C-A86A-C9CBC6A4DB78}">
      <dgm:prSet/>
      <dgm:spPr/>
      <dgm:t>
        <a:bodyPr/>
        <a:lstStyle/>
        <a:p>
          <a:pPr algn="l"/>
          <a:endParaRPr lang="en-US" sz="2800" b="1" i="0">
            <a:solidFill>
              <a:schemeClr val="bg1"/>
            </a:solidFill>
            <a:effectLst/>
            <a:latin typeface="Century" pitchFamily="18" charset="0"/>
          </a:endParaRPr>
        </a:p>
      </dgm:t>
    </dgm:pt>
    <dgm:pt modelId="{1205D138-6FCD-4BEE-B88C-EA2D562F106A}" type="parTrans" cxnId="{3C942571-E53B-4F5C-A86A-C9CBC6A4DB78}">
      <dgm:prSet/>
      <dgm:spPr/>
      <dgm:t>
        <a:bodyPr/>
        <a:lstStyle/>
        <a:p>
          <a:pPr algn="l"/>
          <a:endParaRPr lang="en-US" sz="2800" b="1" i="0">
            <a:solidFill>
              <a:schemeClr val="bg1"/>
            </a:solidFill>
            <a:effectLst/>
            <a:latin typeface="Century" pitchFamily="18" charset="0"/>
          </a:endParaRPr>
        </a:p>
      </dgm:t>
    </dgm:pt>
    <dgm:pt modelId="{FF9F86F2-5F69-4253-ADCD-9EEDA47477ED}">
      <dgm:prSet custT="1"/>
      <dgm:spPr/>
      <dgm:t>
        <a:bodyPr/>
        <a:lstStyle/>
        <a:p>
          <a:pPr algn="l"/>
          <a:r>
            <a:rPr lang="en-US" sz="2400" b="1" i="1" dirty="0" smtClean="0">
              <a:effectLst/>
              <a:latin typeface="Century" pitchFamily="18" charset="0"/>
            </a:rPr>
            <a:t>   Methuselah</a:t>
          </a:r>
          <a:r>
            <a:rPr lang="en-US" sz="2800" b="1" i="0" dirty="0" smtClean="0">
              <a:effectLst/>
              <a:latin typeface="Century" pitchFamily="18" charset="0"/>
            </a:rPr>
            <a:t>  ---                             His death shall bring</a:t>
          </a:r>
          <a:endParaRPr lang="en-US" sz="2800" b="1" i="0" dirty="0">
            <a:effectLst/>
            <a:latin typeface="Century" pitchFamily="18" charset="0"/>
          </a:endParaRPr>
        </a:p>
      </dgm:t>
    </dgm:pt>
    <dgm:pt modelId="{E2DA7E8F-64B5-4DB1-80AC-B61CD809AC5E}" type="parTrans" cxnId="{28C462A7-EAF8-443D-A459-59EE98A76B18}">
      <dgm:prSet/>
      <dgm:spPr/>
      <dgm:t>
        <a:bodyPr/>
        <a:lstStyle/>
        <a:p>
          <a:pPr algn="l"/>
          <a:endParaRPr lang="en-US" sz="2800" b="1" i="0">
            <a:solidFill>
              <a:schemeClr val="bg1"/>
            </a:solidFill>
            <a:effectLst/>
            <a:latin typeface="Century" pitchFamily="18" charset="0"/>
          </a:endParaRPr>
        </a:p>
      </dgm:t>
    </dgm:pt>
    <dgm:pt modelId="{9F25F63C-13F1-453A-9189-D867B3AC3AF8}" type="sibTrans" cxnId="{28C462A7-EAF8-443D-A459-59EE98A76B18}">
      <dgm:prSet/>
      <dgm:spPr/>
      <dgm:t>
        <a:bodyPr/>
        <a:lstStyle/>
        <a:p>
          <a:pPr algn="l"/>
          <a:endParaRPr lang="en-US" sz="2800" b="1" i="0">
            <a:solidFill>
              <a:schemeClr val="bg1"/>
            </a:solidFill>
            <a:effectLst/>
            <a:latin typeface="Century" pitchFamily="18" charset="0"/>
          </a:endParaRPr>
        </a:p>
      </dgm:t>
    </dgm:pt>
    <dgm:pt modelId="{EF638339-4A4F-4F79-B98B-9B77E144DAE5}">
      <dgm:prSet phldrT="[Text]" custT="1"/>
      <dgm:spPr/>
      <dgm:t>
        <a:bodyPr/>
        <a:lstStyle/>
        <a:p>
          <a:pPr algn="l"/>
          <a:r>
            <a:rPr lang="en-US" sz="2400" b="1" i="1" dirty="0" smtClean="0">
              <a:effectLst/>
              <a:latin typeface="Century" pitchFamily="18" charset="0"/>
            </a:rPr>
            <a:t>   </a:t>
          </a:r>
          <a:r>
            <a:rPr lang="en-US" sz="2800" b="1" i="1" dirty="0" smtClean="0">
              <a:effectLst/>
              <a:latin typeface="Century" pitchFamily="18" charset="0"/>
            </a:rPr>
            <a:t>Adam</a:t>
          </a:r>
          <a:r>
            <a:rPr lang="en-US" sz="2800" b="1" i="0" dirty="0" smtClean="0">
              <a:effectLst/>
              <a:latin typeface="Century" pitchFamily="18" charset="0"/>
            </a:rPr>
            <a:t>  ---                                    Man</a:t>
          </a:r>
          <a:endParaRPr lang="en-US" sz="2800" b="1" i="0" dirty="0">
            <a:effectLst/>
            <a:latin typeface="Century" pitchFamily="18" charset="0"/>
          </a:endParaRPr>
        </a:p>
      </dgm:t>
    </dgm:pt>
    <dgm:pt modelId="{260D3AFF-9C3A-46E6-8341-20A4AE15A5BE}" type="sibTrans" cxnId="{1A5325AF-0BBF-4069-BDED-AA2804E6410A}">
      <dgm:prSet/>
      <dgm:spPr/>
      <dgm:t>
        <a:bodyPr/>
        <a:lstStyle/>
        <a:p>
          <a:pPr algn="l"/>
          <a:endParaRPr lang="en-US" sz="2800" b="1" i="0">
            <a:solidFill>
              <a:schemeClr val="bg1"/>
            </a:solidFill>
            <a:effectLst/>
            <a:latin typeface="Century" pitchFamily="18" charset="0"/>
          </a:endParaRPr>
        </a:p>
      </dgm:t>
    </dgm:pt>
    <dgm:pt modelId="{60C444F4-67BD-4C35-A3C4-CC1B61D23382}" type="parTrans" cxnId="{1A5325AF-0BBF-4069-BDED-AA2804E6410A}">
      <dgm:prSet/>
      <dgm:spPr/>
      <dgm:t>
        <a:bodyPr/>
        <a:lstStyle/>
        <a:p>
          <a:pPr algn="l"/>
          <a:endParaRPr lang="en-US" sz="2800" b="1" i="0">
            <a:solidFill>
              <a:schemeClr val="bg1"/>
            </a:solidFill>
            <a:effectLst/>
            <a:latin typeface="Century" pitchFamily="18" charset="0"/>
          </a:endParaRPr>
        </a:p>
      </dgm:t>
    </dgm:pt>
    <dgm:pt modelId="{DF32D238-4551-4A38-95BB-7BE38188BB89}">
      <dgm:prSet custT="1"/>
      <dgm:spPr/>
      <dgm:t>
        <a:bodyPr/>
        <a:lstStyle/>
        <a:p>
          <a:pPr algn="l"/>
          <a:r>
            <a:rPr lang="en-US" sz="2400" b="1" i="1" dirty="0" smtClean="0">
              <a:effectLst/>
              <a:latin typeface="Century" pitchFamily="18" charset="0"/>
            </a:rPr>
            <a:t>   Lamech</a:t>
          </a:r>
          <a:r>
            <a:rPr lang="en-US" sz="2800" b="1" i="0" dirty="0" smtClean="0">
              <a:effectLst/>
              <a:latin typeface="Century" pitchFamily="18" charset="0"/>
            </a:rPr>
            <a:t>  ---                                   those in despair</a:t>
          </a:r>
          <a:endParaRPr lang="en-US" sz="2800" b="1" i="0" dirty="0">
            <a:effectLst/>
            <a:latin typeface="Century" pitchFamily="18" charset="0"/>
          </a:endParaRPr>
        </a:p>
      </dgm:t>
    </dgm:pt>
    <dgm:pt modelId="{8D29B28E-4501-4E1A-B0D4-D5B36ACC87B2}" type="parTrans" cxnId="{4BBB3D9D-2F56-438D-81BE-BBF631F47FC3}">
      <dgm:prSet/>
      <dgm:spPr/>
      <dgm:t>
        <a:bodyPr/>
        <a:lstStyle/>
        <a:p>
          <a:endParaRPr lang="en-US" sz="2800" b="1" i="0">
            <a:effectLst/>
            <a:latin typeface="Century" pitchFamily="18" charset="0"/>
          </a:endParaRPr>
        </a:p>
      </dgm:t>
    </dgm:pt>
    <dgm:pt modelId="{E7096DCF-8C07-4383-A98B-0A3FB3CD25CA}" type="sibTrans" cxnId="{4BBB3D9D-2F56-438D-81BE-BBF631F47FC3}">
      <dgm:prSet/>
      <dgm:spPr/>
      <dgm:t>
        <a:bodyPr/>
        <a:lstStyle/>
        <a:p>
          <a:endParaRPr lang="en-US" sz="2800" b="1" i="0">
            <a:effectLst/>
            <a:latin typeface="Century" pitchFamily="18" charset="0"/>
          </a:endParaRPr>
        </a:p>
      </dgm:t>
    </dgm:pt>
    <dgm:pt modelId="{54983A44-1924-4EF5-BC90-04F789CC749D}">
      <dgm:prSet custT="1"/>
      <dgm:spPr/>
      <dgm:t>
        <a:bodyPr/>
        <a:lstStyle/>
        <a:p>
          <a:pPr algn="l"/>
          <a:r>
            <a:rPr lang="en-US" sz="2400" b="1" i="1" dirty="0" smtClean="0">
              <a:effectLst/>
              <a:latin typeface="Century" pitchFamily="18" charset="0"/>
            </a:rPr>
            <a:t>   Noah</a:t>
          </a:r>
          <a:r>
            <a:rPr lang="en-US" sz="2800" b="1" i="0" dirty="0" smtClean="0">
              <a:effectLst/>
              <a:latin typeface="Century" pitchFamily="18" charset="0"/>
            </a:rPr>
            <a:t>    ---                                    comfort and rest!</a:t>
          </a:r>
          <a:endParaRPr lang="en-US" sz="2800" b="1" i="0" dirty="0">
            <a:effectLst/>
            <a:latin typeface="Century" pitchFamily="18" charset="0"/>
          </a:endParaRPr>
        </a:p>
      </dgm:t>
    </dgm:pt>
    <dgm:pt modelId="{9EEC118A-6D14-4D68-B656-FFA07149C4EE}" type="parTrans" cxnId="{833CAFC7-7096-4E6F-B10C-779D91C9E75E}">
      <dgm:prSet/>
      <dgm:spPr/>
      <dgm:t>
        <a:bodyPr/>
        <a:lstStyle/>
        <a:p>
          <a:endParaRPr lang="en-US" sz="2800" b="1" i="0">
            <a:effectLst/>
            <a:latin typeface="Century" pitchFamily="18" charset="0"/>
          </a:endParaRPr>
        </a:p>
      </dgm:t>
    </dgm:pt>
    <dgm:pt modelId="{4037FF25-8FA8-4CE0-8E2D-C629E6B12ECE}" type="sibTrans" cxnId="{833CAFC7-7096-4E6F-B10C-779D91C9E75E}">
      <dgm:prSet/>
      <dgm:spPr/>
      <dgm:t>
        <a:bodyPr/>
        <a:lstStyle/>
        <a:p>
          <a:endParaRPr lang="en-US" sz="2800" b="1" i="0">
            <a:effectLst/>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97A85A5E-9095-4533-9B02-06B2D620427D}" type="pres">
      <dgm:prSet presAssocID="{54983A44-1924-4EF5-BC90-04F789CC749D}" presName="boxAndChildren" presStyleCnt="0"/>
      <dgm:spPr/>
      <dgm:t>
        <a:bodyPr/>
        <a:lstStyle/>
        <a:p>
          <a:endParaRPr lang="en-US"/>
        </a:p>
      </dgm:t>
    </dgm:pt>
    <dgm:pt modelId="{C521F424-9834-4D39-BDC0-BC905EF7A604}" type="pres">
      <dgm:prSet presAssocID="{54983A44-1924-4EF5-BC90-04F789CC749D}" presName="parentTextBox" presStyleLbl="node1" presStyleIdx="0" presStyleCnt="11"/>
      <dgm:spPr/>
      <dgm:t>
        <a:bodyPr/>
        <a:lstStyle/>
        <a:p>
          <a:endParaRPr lang="en-US"/>
        </a:p>
      </dgm:t>
    </dgm:pt>
    <dgm:pt modelId="{DAB60F21-FD60-4DD4-ACB4-20A66004637D}" type="pres">
      <dgm:prSet presAssocID="{E7096DCF-8C07-4383-A98B-0A3FB3CD25CA}" presName="sp" presStyleCnt="0"/>
      <dgm:spPr/>
      <dgm:t>
        <a:bodyPr/>
        <a:lstStyle/>
        <a:p>
          <a:endParaRPr lang="en-US"/>
        </a:p>
      </dgm:t>
    </dgm:pt>
    <dgm:pt modelId="{0D656C22-77B5-49A3-BFE5-78B75F8FB072}" type="pres">
      <dgm:prSet presAssocID="{DF32D238-4551-4A38-95BB-7BE38188BB89}" presName="arrowAndChildren" presStyleCnt="0"/>
      <dgm:spPr/>
      <dgm:t>
        <a:bodyPr/>
        <a:lstStyle/>
        <a:p>
          <a:endParaRPr lang="en-US"/>
        </a:p>
      </dgm:t>
    </dgm:pt>
    <dgm:pt modelId="{40CD4043-A4FD-4E2A-8108-BED326BA722B}" type="pres">
      <dgm:prSet presAssocID="{DF32D238-4551-4A38-95BB-7BE38188BB89}" presName="parentTextArrow" presStyleLbl="node1" presStyleIdx="1" presStyleCnt="11"/>
      <dgm:spPr/>
      <dgm:t>
        <a:bodyPr/>
        <a:lstStyle/>
        <a:p>
          <a:endParaRPr lang="en-US"/>
        </a:p>
      </dgm:t>
    </dgm:pt>
    <dgm:pt modelId="{262BE83F-0C67-4D4B-9542-B45068C53948}" type="pres">
      <dgm:prSet presAssocID="{9F25F63C-13F1-453A-9189-D867B3AC3AF8}" presName="sp" presStyleCnt="0"/>
      <dgm:spPr/>
      <dgm:t>
        <a:bodyPr/>
        <a:lstStyle/>
        <a:p>
          <a:endParaRPr lang="en-US"/>
        </a:p>
      </dgm:t>
    </dgm:pt>
    <dgm:pt modelId="{648D1B65-C07A-460A-BED4-6F974F1A7AE7}" type="pres">
      <dgm:prSet presAssocID="{FF9F86F2-5F69-4253-ADCD-9EEDA47477ED}" presName="arrowAndChildren" presStyleCnt="0"/>
      <dgm:spPr/>
      <dgm:t>
        <a:bodyPr/>
        <a:lstStyle/>
        <a:p>
          <a:endParaRPr lang="en-US"/>
        </a:p>
      </dgm:t>
    </dgm:pt>
    <dgm:pt modelId="{28D453E6-789D-4306-8311-BD00EC49FE5E}" type="pres">
      <dgm:prSet presAssocID="{FF9F86F2-5F69-4253-ADCD-9EEDA47477ED}" presName="parentTextArrow" presStyleLbl="node1" presStyleIdx="2" presStyleCnt="11"/>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3" presStyleCnt="11" custScaleY="82645"/>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4" presStyleCnt="11" custScaleY="82645"/>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5" presStyleCnt="11" custScaleY="82645"/>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6" presStyleCnt="11" custScaleY="166835"/>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7" presStyleCnt="11" custScaleY="75132"/>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8" presStyleCnt="11"/>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9" presStyleCnt="11" custScaleY="82645"/>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10" presStyleCnt="11"/>
      <dgm:spPr/>
      <dgm:t>
        <a:bodyPr/>
        <a:lstStyle/>
        <a:p>
          <a:endParaRPr lang="en-US"/>
        </a:p>
      </dgm:t>
    </dgm:pt>
  </dgm:ptLst>
  <dgm:cxnLst>
    <dgm:cxn modelId="{B9CD19DC-8182-4981-B58B-C5299E6DD064}" type="presOf" srcId="{DF32D238-4551-4A38-95BB-7BE38188BB89}" destId="{40CD4043-A4FD-4E2A-8108-BED326BA722B}" srcOrd="0" destOrd="0" presId="urn:microsoft.com/office/officeart/2005/8/layout/process4"/>
    <dgm:cxn modelId="{45CB9C34-6F1B-4AA2-8B5E-BA35FD41A666}" type="presOf" srcId="{D8333008-E51F-47E2-9E2D-2373CEA5034B}" destId="{E813ED6B-8FA2-45D9-B23F-7CFCF6A68F3C}" srcOrd="0" destOrd="0" presId="urn:microsoft.com/office/officeart/2005/8/layout/process4"/>
    <dgm:cxn modelId="{BFE3BD05-0666-4E66-8594-17744E7B4AFD}" srcId="{66D72BBE-3346-4407-B5FF-BBBC16B801D0}" destId="{7BA71D86-129E-45D7-8DAA-DCBFBDF11884}" srcOrd="6" destOrd="0" parTransId="{6BADE2AC-F2F7-4A22-A474-3239E46EB7F5}" sibTransId="{D3819733-025E-4107-A64F-223A7834FC1E}"/>
    <dgm:cxn modelId="{396689A6-D154-4DE0-8103-123580AE54B0}" type="presOf" srcId="{4A60284E-576B-4B31-971A-D4BD0D54590A}" destId="{08086EC1-B163-48B4-81D4-CFF88E90AA6F}" srcOrd="0" destOrd="0" presId="urn:microsoft.com/office/officeart/2005/8/layout/process4"/>
    <dgm:cxn modelId="{E01BBF65-1F8A-4C60-851B-3ABF86D4FFAD}" type="presOf" srcId="{54983A44-1924-4EF5-BC90-04F789CC749D}" destId="{C521F424-9834-4D39-BDC0-BC905EF7A604}" srcOrd="0"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8C59EED7-7856-4C9C-A774-09749B68E2A4}" srcId="{66D72BBE-3346-4407-B5FF-BBBC16B801D0}" destId="{1B1A8A7D-D0A9-409C-9679-4B86D0856D5F}" srcOrd="7" destOrd="0" parTransId="{904D03CB-7A31-46FF-9051-1BA655BFE6C7}" sibTransId="{EF6E1646-3964-4C7F-B0D0-1D14A861933D}"/>
    <dgm:cxn modelId="{4BBB3D9D-2F56-438D-81BE-BBF631F47FC3}" srcId="{66D72BBE-3346-4407-B5FF-BBBC16B801D0}" destId="{DF32D238-4551-4A38-95BB-7BE38188BB89}" srcOrd="9" destOrd="0" parTransId="{8D29B28E-4501-4E1A-B0D4-D5B36ACC87B2}" sibTransId="{E7096DCF-8C07-4383-A98B-0A3FB3CD25CA}"/>
    <dgm:cxn modelId="{D3CCBDCC-037C-4130-8E28-A6039A339022}" srcId="{66D72BBE-3346-4407-B5FF-BBBC16B801D0}" destId="{625A199E-7B4C-443C-9079-21714EFE0A1D}" srcOrd="2" destOrd="0" parTransId="{D6B6DA35-9DD8-4396-B93E-A7182581C8A4}" sibTransId="{1AA2DFBF-CFA8-4D7C-B382-D1944164EE9C}"/>
    <dgm:cxn modelId="{833CAFC7-7096-4E6F-B10C-779D91C9E75E}" srcId="{66D72BBE-3346-4407-B5FF-BBBC16B801D0}" destId="{54983A44-1924-4EF5-BC90-04F789CC749D}" srcOrd="10" destOrd="0" parTransId="{9EEC118A-6D14-4D68-B656-FFA07149C4EE}" sibTransId="{4037FF25-8FA8-4CE0-8E2D-C629E6B12ECE}"/>
    <dgm:cxn modelId="{02B87DA2-43CD-40DD-9A5E-DA77209041A6}" type="presOf" srcId="{EF638339-4A4F-4F79-B98B-9B77E144DAE5}" destId="{2EA1A765-64B7-43C7-8701-CE5BB700322C}" srcOrd="0" destOrd="0" presId="urn:microsoft.com/office/officeart/2005/8/layout/process4"/>
    <dgm:cxn modelId="{933CF210-CFF7-4F2D-858C-29E9B926FEAB}" type="presOf" srcId="{625A199E-7B4C-443C-9079-21714EFE0A1D}" destId="{E0093CB6-D42C-454C-BB97-31CD26EC98AB}" srcOrd="0" destOrd="0" presId="urn:microsoft.com/office/officeart/2005/8/layout/process4"/>
    <dgm:cxn modelId="{6C106755-C7D6-415B-91A0-B23299F97C5C}" type="presOf" srcId="{FF9F86F2-5F69-4253-ADCD-9EEDA47477ED}" destId="{28D453E6-789D-4306-8311-BD00EC49FE5E}" srcOrd="0" destOrd="0" presId="urn:microsoft.com/office/officeart/2005/8/layout/process4"/>
    <dgm:cxn modelId="{8F0A0E3B-E4C7-48BD-9175-BB42B7A7541E}" type="presOf" srcId="{7BA71D86-129E-45D7-8DAA-DCBFBDF11884}" destId="{5CE47816-691F-473D-88F1-19982A675078}"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2627603A-E65D-45FE-8A0E-F5B927B05FAB}" srcId="{66D72BBE-3346-4407-B5FF-BBBC16B801D0}" destId="{D8333008-E51F-47E2-9E2D-2373CEA5034B}" srcOrd="5" destOrd="0" parTransId="{97CA7A17-DB56-4057-917E-996355CBCEA8}" sibTransId="{AA9267CC-D1B8-46F5-AF30-E441C3A433E9}"/>
    <dgm:cxn modelId="{28C462A7-EAF8-443D-A459-59EE98A76B18}" srcId="{66D72BBE-3346-4407-B5FF-BBBC16B801D0}" destId="{FF9F86F2-5F69-4253-ADCD-9EEDA47477ED}" srcOrd="8" destOrd="0" parTransId="{E2DA7E8F-64B5-4DB1-80AC-B61CD809AC5E}" sibTransId="{9F25F63C-13F1-453A-9189-D867B3AC3AF8}"/>
    <dgm:cxn modelId="{5B2F1726-EAA3-4F27-B5A6-D373BD219D89}" type="presOf" srcId="{1B1A8A7D-D0A9-409C-9679-4B86D0856D5F}" destId="{53125F8D-1EDE-4939-BB12-AF1B82037461}" srcOrd="0" destOrd="0" presId="urn:microsoft.com/office/officeart/2005/8/layout/process4"/>
    <dgm:cxn modelId="{8AC32F60-9BAA-4E42-A6B1-83C4A5BF56AC}" type="presOf" srcId="{0438CCF1-88D6-44F7-AF7B-83D4C1F4D49A}" destId="{30A0CABE-CFE5-48A7-82B9-E6B4FC614F68}" srcOrd="0" destOrd="0" presId="urn:microsoft.com/office/officeart/2005/8/layout/process4"/>
    <dgm:cxn modelId="{B4440CBC-FC97-435F-95F1-58C11939D6AB}" type="presOf" srcId="{6AFAB542-7621-405A-9B13-126CE0E7D3A2}" destId="{C1152A86-6776-4F50-A705-79539D9C93FF}" srcOrd="0" destOrd="0" presId="urn:microsoft.com/office/officeart/2005/8/layout/process4"/>
    <dgm:cxn modelId="{9F6304EE-72D0-4BA0-B3F0-6B7938FF7701}" srcId="{66D72BBE-3346-4407-B5FF-BBBC16B801D0}" destId="{4A60284E-576B-4B31-971A-D4BD0D54590A}" srcOrd="4" destOrd="0" parTransId="{9392CB06-7035-49B4-8FD9-E07B53D05C29}" sibTransId="{CD504378-24E8-40FE-8FC7-034C93D6B98D}"/>
    <dgm:cxn modelId="{D0B14887-3C68-4C8B-8381-6FF80985DE9B}" srcId="{66D72BBE-3346-4407-B5FF-BBBC16B801D0}" destId="{6AFAB542-7621-405A-9B13-126CE0E7D3A2}" srcOrd="3" destOrd="0" parTransId="{51378D3F-D277-41C3-A0FB-A5587F104427}" sibTransId="{8A599416-FF1F-4903-A119-BBD62F850749}"/>
    <dgm:cxn modelId="{6897E80A-69B0-455C-8D86-F8AD8550E5AB}" type="presOf" srcId="{66D72BBE-3346-4407-B5FF-BBBC16B801D0}" destId="{8CE0A84B-3B67-4733-A89D-449FC1703EB4}" srcOrd="0" destOrd="0" presId="urn:microsoft.com/office/officeart/2005/8/layout/process4"/>
    <dgm:cxn modelId="{B52F1C36-3236-4452-B374-4A2B5FC9B193}" type="presParOf" srcId="{8CE0A84B-3B67-4733-A89D-449FC1703EB4}" destId="{97A85A5E-9095-4533-9B02-06B2D620427D}" srcOrd="0" destOrd="0" presId="urn:microsoft.com/office/officeart/2005/8/layout/process4"/>
    <dgm:cxn modelId="{99A03B91-118C-45E1-B8E2-2C8118D9BAAA}" type="presParOf" srcId="{97A85A5E-9095-4533-9B02-06B2D620427D}" destId="{C521F424-9834-4D39-BDC0-BC905EF7A604}" srcOrd="0" destOrd="0" presId="urn:microsoft.com/office/officeart/2005/8/layout/process4"/>
    <dgm:cxn modelId="{DA462873-FED5-4EC6-AEB0-96665A09C520}" type="presParOf" srcId="{8CE0A84B-3B67-4733-A89D-449FC1703EB4}" destId="{DAB60F21-FD60-4DD4-ACB4-20A66004637D}" srcOrd="1" destOrd="0" presId="urn:microsoft.com/office/officeart/2005/8/layout/process4"/>
    <dgm:cxn modelId="{64C326CC-14B5-40BD-B318-495216EC3619}" type="presParOf" srcId="{8CE0A84B-3B67-4733-A89D-449FC1703EB4}" destId="{0D656C22-77B5-49A3-BFE5-78B75F8FB072}" srcOrd="2" destOrd="0" presId="urn:microsoft.com/office/officeart/2005/8/layout/process4"/>
    <dgm:cxn modelId="{150AB823-3F4C-4042-B684-42EBD86A5B74}" type="presParOf" srcId="{0D656C22-77B5-49A3-BFE5-78B75F8FB072}" destId="{40CD4043-A4FD-4E2A-8108-BED326BA722B}" srcOrd="0" destOrd="0" presId="urn:microsoft.com/office/officeart/2005/8/layout/process4"/>
    <dgm:cxn modelId="{0161818D-48A3-4101-B37B-D70872D3C1E9}" type="presParOf" srcId="{8CE0A84B-3B67-4733-A89D-449FC1703EB4}" destId="{262BE83F-0C67-4D4B-9542-B45068C53948}" srcOrd="3" destOrd="0" presId="urn:microsoft.com/office/officeart/2005/8/layout/process4"/>
    <dgm:cxn modelId="{BEC3D85E-5FC7-4D51-B302-B66B36D12420}" type="presParOf" srcId="{8CE0A84B-3B67-4733-A89D-449FC1703EB4}" destId="{648D1B65-C07A-460A-BED4-6F974F1A7AE7}" srcOrd="4" destOrd="0" presId="urn:microsoft.com/office/officeart/2005/8/layout/process4"/>
    <dgm:cxn modelId="{41C4D297-B801-4B4E-9EE7-1B1AFD580B24}" type="presParOf" srcId="{648D1B65-C07A-460A-BED4-6F974F1A7AE7}" destId="{28D453E6-789D-4306-8311-BD00EC49FE5E}" srcOrd="0" destOrd="0" presId="urn:microsoft.com/office/officeart/2005/8/layout/process4"/>
    <dgm:cxn modelId="{3A97D9AA-E1A0-4C8F-AD73-4BD2707F00DB}" type="presParOf" srcId="{8CE0A84B-3B67-4733-A89D-449FC1703EB4}" destId="{F5A00589-ECC6-487F-AD07-BABC2A9107BA}" srcOrd="5" destOrd="0" presId="urn:microsoft.com/office/officeart/2005/8/layout/process4"/>
    <dgm:cxn modelId="{84146BD9-CCFB-4AA7-B84C-2C903F667C45}" type="presParOf" srcId="{8CE0A84B-3B67-4733-A89D-449FC1703EB4}" destId="{BD4EC01D-58B2-4669-91AB-F2F7936837C7}" srcOrd="6" destOrd="0" presId="urn:microsoft.com/office/officeart/2005/8/layout/process4"/>
    <dgm:cxn modelId="{7217F2E1-5B45-4CA7-B091-AC9E26A77340}" type="presParOf" srcId="{BD4EC01D-58B2-4669-91AB-F2F7936837C7}" destId="{53125F8D-1EDE-4939-BB12-AF1B82037461}" srcOrd="0" destOrd="0" presId="urn:microsoft.com/office/officeart/2005/8/layout/process4"/>
    <dgm:cxn modelId="{BADC38E1-6FAE-4CFF-BA74-579E7257CEAB}" type="presParOf" srcId="{8CE0A84B-3B67-4733-A89D-449FC1703EB4}" destId="{F3061E04-6384-49DC-8B1A-8609025D6C17}" srcOrd="7" destOrd="0" presId="urn:microsoft.com/office/officeart/2005/8/layout/process4"/>
    <dgm:cxn modelId="{42B6EA51-1D36-4958-9577-251C40726401}" type="presParOf" srcId="{8CE0A84B-3B67-4733-A89D-449FC1703EB4}" destId="{3A7A87EB-4725-4E5E-8CAA-C5B7D460E780}" srcOrd="8" destOrd="0" presId="urn:microsoft.com/office/officeart/2005/8/layout/process4"/>
    <dgm:cxn modelId="{F8B8F02D-6BB7-4269-A914-DFDD6BCC1346}" type="presParOf" srcId="{3A7A87EB-4725-4E5E-8CAA-C5B7D460E780}" destId="{5CE47816-691F-473D-88F1-19982A675078}" srcOrd="0" destOrd="0" presId="urn:microsoft.com/office/officeart/2005/8/layout/process4"/>
    <dgm:cxn modelId="{0866937F-F1B2-4E0C-B62C-B5CBF34153F9}" type="presParOf" srcId="{8CE0A84B-3B67-4733-A89D-449FC1703EB4}" destId="{7E5D6166-F4CA-4B10-B44A-8211D81FC6D0}" srcOrd="9" destOrd="0" presId="urn:microsoft.com/office/officeart/2005/8/layout/process4"/>
    <dgm:cxn modelId="{14572BFA-F9B4-4A41-AEFE-EB686FFDA482}" type="presParOf" srcId="{8CE0A84B-3B67-4733-A89D-449FC1703EB4}" destId="{0C552A7A-15AA-4EBA-9606-29BA4B27ACD6}" srcOrd="10" destOrd="0" presId="urn:microsoft.com/office/officeart/2005/8/layout/process4"/>
    <dgm:cxn modelId="{02D2D9A3-A38E-404D-8AD1-92500CE5B9C8}" type="presParOf" srcId="{0C552A7A-15AA-4EBA-9606-29BA4B27ACD6}" destId="{E813ED6B-8FA2-45D9-B23F-7CFCF6A68F3C}" srcOrd="0" destOrd="0" presId="urn:microsoft.com/office/officeart/2005/8/layout/process4"/>
    <dgm:cxn modelId="{00045754-EE84-49C7-8AE3-B97E911532D6}" type="presParOf" srcId="{8CE0A84B-3B67-4733-A89D-449FC1703EB4}" destId="{19E7F097-77A9-44EC-8BA2-D443F7D0B299}" srcOrd="11" destOrd="0" presId="urn:microsoft.com/office/officeart/2005/8/layout/process4"/>
    <dgm:cxn modelId="{A95A0755-02A6-434C-9804-046E80A7E86E}" type="presParOf" srcId="{8CE0A84B-3B67-4733-A89D-449FC1703EB4}" destId="{F9954F05-5C3F-4280-8224-884F9E8571E1}" srcOrd="12" destOrd="0" presId="urn:microsoft.com/office/officeart/2005/8/layout/process4"/>
    <dgm:cxn modelId="{E846C2C7-EE91-47B6-90A8-86344D5474D6}" type="presParOf" srcId="{F9954F05-5C3F-4280-8224-884F9E8571E1}" destId="{08086EC1-B163-48B4-81D4-CFF88E90AA6F}" srcOrd="0" destOrd="0" presId="urn:microsoft.com/office/officeart/2005/8/layout/process4"/>
    <dgm:cxn modelId="{E0566752-0EF4-4983-B095-D990900B1A0D}" type="presParOf" srcId="{8CE0A84B-3B67-4733-A89D-449FC1703EB4}" destId="{3EE2DEFD-507B-4A4C-A95E-747A46F017D9}" srcOrd="13" destOrd="0" presId="urn:microsoft.com/office/officeart/2005/8/layout/process4"/>
    <dgm:cxn modelId="{CB5A2E3F-A95E-4C86-9EAC-889CC8D20D48}" type="presParOf" srcId="{8CE0A84B-3B67-4733-A89D-449FC1703EB4}" destId="{13156052-2E3F-46E0-8434-291841141488}" srcOrd="14" destOrd="0" presId="urn:microsoft.com/office/officeart/2005/8/layout/process4"/>
    <dgm:cxn modelId="{A4E892EC-49CB-4136-8AD0-9063774DB78A}" type="presParOf" srcId="{13156052-2E3F-46E0-8434-291841141488}" destId="{C1152A86-6776-4F50-A705-79539D9C93FF}" srcOrd="0" destOrd="0" presId="urn:microsoft.com/office/officeart/2005/8/layout/process4"/>
    <dgm:cxn modelId="{C50726F8-EEB7-4805-AC17-2B8F1A262647}" type="presParOf" srcId="{8CE0A84B-3B67-4733-A89D-449FC1703EB4}" destId="{1EF5C74B-A3AC-41C7-971F-B21C9963FBD4}" srcOrd="15" destOrd="0" presId="urn:microsoft.com/office/officeart/2005/8/layout/process4"/>
    <dgm:cxn modelId="{68D68CEB-2374-4DD6-88C9-AED3778D2C1A}" type="presParOf" srcId="{8CE0A84B-3B67-4733-A89D-449FC1703EB4}" destId="{56662458-009A-49C8-B94A-0C224953673E}" srcOrd="16" destOrd="0" presId="urn:microsoft.com/office/officeart/2005/8/layout/process4"/>
    <dgm:cxn modelId="{8DB3D3EA-C037-44CF-BDD9-A04596E62E3A}" type="presParOf" srcId="{56662458-009A-49C8-B94A-0C224953673E}" destId="{E0093CB6-D42C-454C-BB97-31CD26EC98AB}" srcOrd="0" destOrd="0" presId="urn:microsoft.com/office/officeart/2005/8/layout/process4"/>
    <dgm:cxn modelId="{41FBADF7-C8AF-4CD2-8C19-40A15772A997}" type="presParOf" srcId="{8CE0A84B-3B67-4733-A89D-449FC1703EB4}" destId="{6702BC0B-AE19-43AC-B04B-864083A93E80}" srcOrd="17" destOrd="0" presId="urn:microsoft.com/office/officeart/2005/8/layout/process4"/>
    <dgm:cxn modelId="{7EC40D87-1087-4B6E-8E50-C700967E0CF8}" type="presParOf" srcId="{8CE0A84B-3B67-4733-A89D-449FC1703EB4}" destId="{761D6FD9-CEFE-453C-96B3-931B1AB0E648}" srcOrd="18" destOrd="0" presId="urn:microsoft.com/office/officeart/2005/8/layout/process4"/>
    <dgm:cxn modelId="{A1B6AC62-0F07-4F77-B03D-BF7279267D27}" type="presParOf" srcId="{761D6FD9-CEFE-453C-96B3-931B1AB0E648}" destId="{2EA1A765-64B7-43C7-8701-CE5BB700322C}" srcOrd="0" destOrd="0" presId="urn:microsoft.com/office/officeart/2005/8/layout/process4"/>
    <dgm:cxn modelId="{172E356E-488E-415E-9A1E-4B0A5E4967EF}" type="presParOf" srcId="{8CE0A84B-3B67-4733-A89D-449FC1703EB4}" destId="{B1543742-63BD-41FF-B593-C4DEAF541FFC}" srcOrd="19" destOrd="0" presId="urn:microsoft.com/office/officeart/2005/8/layout/process4"/>
    <dgm:cxn modelId="{7E84C238-AF04-4E12-8F65-64E347872B7A}" type="presParOf" srcId="{8CE0A84B-3B67-4733-A89D-449FC1703EB4}" destId="{CD0DFB92-53DE-415A-B1AC-F9501CB3B573}" srcOrd="20" destOrd="0" presId="urn:microsoft.com/office/officeart/2005/8/layout/process4"/>
    <dgm:cxn modelId="{07ECC2EC-B209-41DE-8787-7907ABD48993}"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en-US"/>
        </a:p>
      </dgm:t>
    </dgm:pt>
    <dgm:pt modelId="{625A199E-7B4C-443C-9079-21714EFE0A1D}">
      <dgm:prSet phldrT="[Text]" custT="1"/>
      <dgm:spPr/>
      <dgm:t>
        <a:bodyPr/>
        <a:lstStyle/>
        <a:p>
          <a:r>
            <a:rPr lang="en-US" sz="2400" b="1" dirty="0" smtClean="0">
              <a:solidFill>
                <a:schemeClr val="bg1"/>
              </a:solidFill>
              <a:effectLst/>
            </a:rPr>
            <a:t>Enoch</a:t>
          </a:r>
          <a:endParaRPr lang="en-US" sz="2400" b="1" dirty="0">
            <a:solidFill>
              <a:schemeClr val="bg1"/>
            </a:solidFill>
            <a:effectLst/>
          </a:endParaRPr>
        </a:p>
      </dgm:t>
    </dgm:pt>
    <dgm:pt modelId="{D6B6DA35-9DD8-4396-B93E-A7182581C8A4}" type="parTrans" cxnId="{D3CCBDCC-037C-4130-8E28-A6039A339022}">
      <dgm:prSet/>
      <dgm:spPr/>
      <dgm:t>
        <a:bodyPr/>
        <a:lstStyle/>
        <a:p>
          <a:endParaRPr lang="en-US"/>
        </a:p>
      </dgm:t>
    </dgm:pt>
    <dgm:pt modelId="{1AA2DFBF-CFA8-4D7C-B382-D1944164EE9C}" type="sibTrans" cxnId="{D3CCBDCC-037C-4130-8E28-A6039A339022}">
      <dgm:prSet/>
      <dgm:spPr/>
      <dgm:t>
        <a:bodyPr/>
        <a:lstStyle/>
        <a:p>
          <a:endParaRPr lang="en-US"/>
        </a:p>
      </dgm:t>
    </dgm:pt>
    <dgm:pt modelId="{A2C1F0EF-7BEE-4D61-BBAB-B64E913745CC}">
      <dgm:prSet phldrT="[Text]" custT="1"/>
      <dgm:spPr>
        <a:ln w="12700"/>
      </dgm:spPr>
      <dgm:t>
        <a:bodyPr>
          <a:sp3d contourW="12700"/>
        </a:bodyPr>
        <a:lstStyle/>
        <a:p>
          <a:r>
            <a:rPr lang="he-IL" sz="3200" b="1" spc="600" dirty="0" smtClean="0">
              <a:ln w="12700">
                <a:solidFill>
                  <a:schemeClr val="bg1"/>
                </a:solidFill>
              </a:ln>
              <a:solidFill>
                <a:srgbClr val="FF0000"/>
              </a:solidFill>
              <a:effectLst>
                <a:outerShdw blurRad="38100" dist="38100" dir="2700000" algn="tl">
                  <a:srgbClr val="000000">
                    <a:alpha val="43137"/>
                  </a:srgbClr>
                </a:outerShdw>
              </a:effectLst>
            </a:rPr>
            <a:t>ח</a:t>
          </a:r>
          <a:r>
            <a:rPr lang="he-IL" sz="3200" b="1" spc="600" dirty="0" smtClean="0">
              <a:effectLst>
                <a:outerShdw blurRad="38100" dist="38100" dir="2700000" algn="tl">
                  <a:srgbClr val="000000">
                    <a:alpha val="43137"/>
                  </a:srgbClr>
                </a:outerShdw>
              </a:effectLst>
            </a:rPr>
            <a:t>נוך</a:t>
          </a:r>
          <a:endParaRPr lang="en-US" sz="3200" b="1" spc="600" dirty="0">
            <a:effectLst>
              <a:outerShdw blurRad="38100" dist="38100" dir="2700000" algn="tl">
                <a:srgbClr val="000000">
                  <a:alpha val="43137"/>
                </a:srgbClr>
              </a:outerShdw>
            </a:effectLst>
          </a:endParaRPr>
        </a:p>
      </dgm:t>
    </dgm:pt>
    <dgm:pt modelId="{A8F9C8D5-2C1C-457D-BE08-43326611B2D3}" type="parTrans" cxnId="{10A72C6A-EC8E-4367-AC53-84B46DF7960E}">
      <dgm:prSet/>
      <dgm:spPr/>
      <dgm:t>
        <a:bodyPr/>
        <a:lstStyle/>
        <a:p>
          <a:endParaRPr lang="en-US"/>
        </a:p>
      </dgm:t>
    </dgm:pt>
    <dgm:pt modelId="{2DF5AC42-A202-4C7A-84AB-E634D23A4158}" type="sibTrans" cxnId="{10A72C6A-EC8E-4367-AC53-84B46DF7960E}">
      <dgm:prSet/>
      <dgm:spPr/>
      <dgm:t>
        <a:bodyPr/>
        <a:lstStyle/>
        <a:p>
          <a:endParaRPr lang="en-US"/>
        </a:p>
      </dgm:t>
    </dgm:pt>
    <dgm:pt modelId="{6AFAB542-7621-405A-9B13-126CE0E7D3A2}">
      <dgm:prSet phldrT="[Text]" custT="1"/>
      <dgm:spPr/>
      <dgm:t>
        <a:bodyPr/>
        <a:lstStyle/>
        <a:p>
          <a:r>
            <a:rPr lang="en-US" sz="2400" b="1" dirty="0" smtClean="0">
              <a:solidFill>
                <a:schemeClr val="bg1"/>
              </a:solidFill>
              <a:effectLst/>
            </a:rPr>
            <a:t>Irad</a:t>
          </a:r>
          <a:endParaRPr lang="en-US" sz="2400" dirty="0">
            <a:solidFill>
              <a:schemeClr val="bg1"/>
            </a:solidFill>
            <a:effectLst/>
          </a:endParaRPr>
        </a:p>
      </dgm:t>
    </dgm:pt>
    <dgm:pt modelId="{51378D3F-D277-41C3-A0FB-A5587F104427}" type="parTrans" cxnId="{D0B14887-3C68-4C8B-8381-6FF80985DE9B}">
      <dgm:prSet/>
      <dgm:spPr/>
      <dgm:t>
        <a:bodyPr/>
        <a:lstStyle/>
        <a:p>
          <a:endParaRPr lang="en-US"/>
        </a:p>
      </dgm:t>
    </dgm:pt>
    <dgm:pt modelId="{8A599416-FF1F-4903-A119-BBD62F850749}" type="sibTrans" cxnId="{D0B14887-3C68-4C8B-8381-6FF80985DE9B}">
      <dgm:prSet/>
      <dgm:spPr/>
      <dgm:t>
        <a:bodyPr/>
        <a:lstStyle/>
        <a:p>
          <a:endParaRPr lang="en-US"/>
        </a:p>
      </dgm:t>
    </dgm:pt>
    <dgm:pt modelId="{4A60284E-576B-4B31-971A-D4BD0D54590A}">
      <dgm:prSet phldrT="[Text]" custT="1"/>
      <dgm:spPr/>
      <dgm:t>
        <a:bodyPr/>
        <a:lstStyle/>
        <a:p>
          <a:r>
            <a:rPr lang="en-US" sz="2400" b="1" dirty="0" smtClean="0">
              <a:solidFill>
                <a:schemeClr val="bg1"/>
              </a:solidFill>
              <a:effectLst/>
            </a:rPr>
            <a:t>Mejujael</a:t>
          </a:r>
          <a:endParaRPr lang="en-US" sz="2400" dirty="0">
            <a:solidFill>
              <a:schemeClr val="bg1"/>
            </a:solidFill>
            <a:effectLst/>
          </a:endParaRPr>
        </a:p>
      </dgm:t>
    </dgm:pt>
    <dgm:pt modelId="{9392CB06-7035-49B4-8FD9-E07B53D05C29}" type="parTrans" cxnId="{9F6304EE-72D0-4BA0-B3F0-6B7938FF7701}">
      <dgm:prSet/>
      <dgm:spPr/>
      <dgm:t>
        <a:bodyPr/>
        <a:lstStyle/>
        <a:p>
          <a:endParaRPr lang="en-US"/>
        </a:p>
      </dgm:t>
    </dgm:pt>
    <dgm:pt modelId="{CD504378-24E8-40FE-8FC7-034C93D6B98D}" type="sibTrans" cxnId="{9F6304EE-72D0-4BA0-B3F0-6B7938FF7701}">
      <dgm:prSet/>
      <dgm:spPr/>
      <dgm:t>
        <a:bodyPr/>
        <a:lstStyle/>
        <a:p>
          <a:endParaRPr lang="en-US"/>
        </a:p>
      </dgm:t>
    </dgm:pt>
    <dgm:pt modelId="{D8333008-E51F-47E2-9E2D-2373CEA5034B}">
      <dgm:prSet phldrT="[Text]" custT="1"/>
      <dgm:spPr/>
      <dgm:t>
        <a:bodyPr/>
        <a:lstStyle/>
        <a:p>
          <a:r>
            <a:rPr lang="en-US" sz="2400" b="1" dirty="0" smtClean="0">
              <a:solidFill>
                <a:schemeClr val="bg1"/>
              </a:solidFill>
              <a:effectLst/>
            </a:rPr>
            <a:t>Methusael</a:t>
          </a:r>
          <a:endParaRPr lang="en-US" sz="2400" dirty="0">
            <a:solidFill>
              <a:schemeClr val="bg1"/>
            </a:solidFill>
            <a:effectLst/>
          </a:endParaRPr>
        </a:p>
      </dgm:t>
    </dgm:pt>
    <dgm:pt modelId="{97CA7A17-DB56-4057-917E-996355CBCEA8}" type="parTrans" cxnId="{2627603A-E65D-45FE-8A0E-F5B927B05FAB}">
      <dgm:prSet/>
      <dgm:spPr/>
      <dgm:t>
        <a:bodyPr/>
        <a:lstStyle/>
        <a:p>
          <a:endParaRPr lang="en-US"/>
        </a:p>
      </dgm:t>
    </dgm:pt>
    <dgm:pt modelId="{AA9267CC-D1B8-46F5-AF30-E441C3A433E9}" type="sibTrans" cxnId="{2627603A-E65D-45FE-8A0E-F5B927B05FAB}">
      <dgm:prSet/>
      <dgm:spPr/>
      <dgm:t>
        <a:bodyPr/>
        <a:lstStyle/>
        <a:p>
          <a:endParaRPr lang="en-US"/>
        </a:p>
      </dgm:t>
    </dgm:pt>
    <dgm:pt modelId="{7BA71D86-129E-45D7-8DAA-DCBFBDF11884}">
      <dgm:prSet phldrT="[Text]" custT="1"/>
      <dgm:spPr/>
      <dgm:t>
        <a:bodyPr/>
        <a:lstStyle/>
        <a:p>
          <a:r>
            <a:rPr lang="en-US" sz="2400" b="1" dirty="0" smtClean="0">
              <a:solidFill>
                <a:schemeClr val="bg1"/>
              </a:solidFill>
              <a:effectLst/>
            </a:rPr>
            <a:t>Lamech</a:t>
          </a:r>
          <a:endParaRPr lang="en-US" sz="2400" dirty="0">
            <a:solidFill>
              <a:schemeClr val="bg1"/>
            </a:solidFill>
            <a:effectLst/>
          </a:endParaRPr>
        </a:p>
      </dgm:t>
    </dgm:pt>
    <dgm:pt modelId="{6BADE2AC-F2F7-4A22-A474-3239E46EB7F5}" type="parTrans" cxnId="{BFE3BD05-0666-4E66-8594-17744E7B4AFD}">
      <dgm:prSet/>
      <dgm:spPr/>
      <dgm:t>
        <a:bodyPr/>
        <a:lstStyle/>
        <a:p>
          <a:endParaRPr lang="en-US"/>
        </a:p>
      </dgm:t>
    </dgm:pt>
    <dgm:pt modelId="{D3819733-025E-4107-A64F-223A7834FC1E}" type="sibTrans" cxnId="{BFE3BD05-0666-4E66-8594-17744E7B4AFD}">
      <dgm:prSet/>
      <dgm:spPr/>
      <dgm:t>
        <a:bodyPr/>
        <a:lstStyle/>
        <a:p>
          <a:endParaRPr lang="en-US"/>
        </a:p>
      </dgm:t>
    </dgm:pt>
    <dgm:pt modelId="{1B1A8A7D-D0A9-409C-9679-4B86D0856D5F}">
      <dgm:prSet phldrT="[Text]" custT="1"/>
      <dgm:spPr/>
      <dgm:t>
        <a:bodyPr/>
        <a:lstStyle/>
        <a:p>
          <a:r>
            <a:rPr lang="en-US" sz="2400" b="1" dirty="0" smtClean="0">
              <a:solidFill>
                <a:schemeClr val="bg1"/>
              </a:solidFill>
              <a:effectLst/>
            </a:rPr>
            <a:t>Jabal</a:t>
          </a:r>
          <a:endParaRPr lang="en-US" sz="2400" dirty="0">
            <a:solidFill>
              <a:schemeClr val="bg1"/>
            </a:solidFill>
            <a:effectLst/>
          </a:endParaRPr>
        </a:p>
      </dgm:t>
    </dgm:pt>
    <dgm:pt modelId="{904D03CB-7A31-46FF-9051-1BA655BFE6C7}" type="parTrans" cxnId="{8C59EED7-7856-4C9C-A774-09749B68E2A4}">
      <dgm:prSet/>
      <dgm:spPr/>
      <dgm:t>
        <a:bodyPr/>
        <a:lstStyle/>
        <a:p>
          <a:endParaRPr lang="en-US"/>
        </a:p>
      </dgm:t>
    </dgm:pt>
    <dgm:pt modelId="{EF6E1646-3964-4C7F-B0D0-1D14A861933D}" type="sibTrans" cxnId="{8C59EED7-7856-4C9C-A774-09749B68E2A4}">
      <dgm:prSet/>
      <dgm:spPr/>
      <dgm:t>
        <a:bodyPr/>
        <a:lstStyle/>
        <a:p>
          <a:endParaRPr lang="en-US"/>
        </a:p>
      </dgm:t>
    </dgm:pt>
    <dgm:pt modelId="{EF638339-4A4F-4F79-B98B-9B77E144DAE5}">
      <dgm:prSet phldrT="[Text]" custT="1"/>
      <dgm:spPr/>
      <dgm:t>
        <a:bodyPr/>
        <a:lstStyle/>
        <a:p>
          <a:r>
            <a:rPr lang="en-US" sz="2400" b="1" dirty="0" smtClean="0">
              <a:solidFill>
                <a:schemeClr val="bg1"/>
              </a:solidFill>
              <a:effectLst/>
            </a:rPr>
            <a:t>Cain</a:t>
          </a:r>
          <a:endParaRPr lang="en-US" sz="2400" b="1" dirty="0">
            <a:solidFill>
              <a:schemeClr val="bg1"/>
            </a:solidFill>
            <a:effectLst/>
          </a:endParaRPr>
        </a:p>
      </dgm:t>
    </dgm:pt>
    <dgm:pt modelId="{60C444F4-67BD-4C35-A3C4-CC1B61D23382}" type="parTrans" cxnId="{1A5325AF-0BBF-4069-BDED-AA2804E6410A}">
      <dgm:prSet/>
      <dgm:spPr/>
      <dgm:t>
        <a:bodyPr/>
        <a:lstStyle/>
        <a:p>
          <a:endParaRPr lang="en-US"/>
        </a:p>
      </dgm:t>
    </dgm:pt>
    <dgm:pt modelId="{260D3AFF-9C3A-46E6-8341-20A4AE15A5BE}" type="sibTrans" cxnId="{1A5325AF-0BBF-4069-BDED-AA2804E6410A}">
      <dgm:prSet/>
      <dgm:spPr/>
      <dgm:t>
        <a:bodyPr/>
        <a:lstStyle/>
        <a:p>
          <a:endParaRPr lang="en-US"/>
        </a:p>
      </dgm:t>
    </dgm:pt>
    <dgm:pt modelId="{38B57905-7F4B-44B5-B994-BD140A2CAC6C}">
      <dgm:prSet custT="1"/>
      <dgm:spPr>
        <a:sp3d z="152400" extrusionH="63500" prstMaterial="dkEdge">
          <a:bevelT w="125400" h="36350" prst="relaxedInset"/>
          <a:contourClr>
            <a:schemeClr val="bg1"/>
          </a:contourClr>
        </a:sp3d>
      </dgm:spPr>
      <dgm:t>
        <a:bodyPr>
          <a:sp3d contourW="12700"/>
        </a:bodyPr>
        <a:lstStyle/>
        <a:p>
          <a:r>
            <a:rPr lang="he-IL" sz="3200" b="1" spc="300" dirty="0" smtClean="0">
              <a:ln w="15875" cmpd="sng">
                <a:solidFill>
                  <a:schemeClr val="bg1"/>
                </a:solidFill>
              </a:ln>
              <a:solidFill>
                <a:srgbClr val="FF0000"/>
              </a:solidFill>
              <a:effectLst>
                <a:outerShdw blurRad="38100" dist="38100" dir="2700000" algn="tl">
                  <a:srgbClr val="000000">
                    <a:alpha val="43137"/>
                  </a:srgbClr>
                </a:outerShdw>
              </a:effectLst>
            </a:rPr>
            <a:t>ק</a:t>
          </a:r>
          <a:r>
            <a:rPr lang="he-IL" sz="3200" b="1" spc="300" dirty="0" smtClean="0">
              <a:effectLst>
                <a:outerShdw blurRad="38100" dist="38100" dir="2700000" algn="tl">
                  <a:srgbClr val="000000">
                    <a:alpha val="43137"/>
                  </a:srgbClr>
                </a:outerShdw>
              </a:effectLst>
            </a:rPr>
            <a:t>ין</a:t>
          </a:r>
          <a:endParaRPr lang="en-US" sz="3200" b="1" spc="300" dirty="0">
            <a:effectLst>
              <a:outerShdw blurRad="38100" dist="38100" dir="2700000" algn="tl">
                <a:srgbClr val="000000">
                  <a:alpha val="43137"/>
                </a:srgbClr>
              </a:outerShdw>
            </a:effectLst>
          </a:endParaRPr>
        </a:p>
      </dgm:t>
    </dgm:pt>
    <dgm:pt modelId="{3AC0ECA2-A796-4F28-8F95-883F9C93A288}" type="parTrans" cxnId="{50A938AD-F6BC-4AEF-A031-8E163E0355D4}">
      <dgm:prSet/>
      <dgm:spPr/>
      <dgm:t>
        <a:bodyPr/>
        <a:lstStyle/>
        <a:p>
          <a:endParaRPr lang="en-US"/>
        </a:p>
      </dgm:t>
    </dgm:pt>
    <dgm:pt modelId="{C156A6A8-C163-4773-A255-7ABB56D28EF7}" type="sibTrans" cxnId="{50A938AD-F6BC-4AEF-A031-8E163E0355D4}">
      <dgm:prSet/>
      <dgm:spPr/>
      <dgm:t>
        <a:bodyPr/>
        <a:lstStyle/>
        <a:p>
          <a:endParaRPr lang="en-US"/>
        </a:p>
      </dgm:t>
    </dgm:pt>
    <dgm:pt modelId="{B291E4FA-9AA3-4C1A-9E7A-53B26B0BA4D7}">
      <dgm:prSet custT="1"/>
      <dgm:spPr/>
      <dgm:t>
        <a:bodyPr>
          <a:sp3d contourW="12700"/>
        </a:bodyPr>
        <a:lstStyle/>
        <a:p>
          <a:r>
            <a:rPr lang="he-IL" sz="3200" b="1" spc="300" dirty="0" smtClean="0">
              <a:ln w="12700">
                <a:solidFill>
                  <a:schemeClr val="bg1"/>
                </a:solidFill>
              </a:ln>
              <a:solidFill>
                <a:srgbClr val="FF0000"/>
              </a:solidFill>
              <a:effectLst>
                <a:outerShdw blurRad="38100" dist="38100" dir="2700000" algn="tl">
                  <a:srgbClr val="000000">
                    <a:alpha val="43137"/>
                  </a:srgbClr>
                </a:outerShdw>
              </a:effectLst>
            </a:rPr>
            <a:t>מ</a:t>
          </a:r>
          <a:r>
            <a:rPr lang="he-IL" sz="3200" b="1" spc="300" dirty="0" smtClean="0">
              <a:solidFill>
                <a:schemeClr val="bg1"/>
              </a:solidFill>
              <a:effectLst>
                <a:outerShdw blurRad="38100" dist="38100" dir="2700000" algn="tl">
                  <a:srgbClr val="000000">
                    <a:alpha val="43137"/>
                  </a:srgbClr>
                </a:outerShdw>
              </a:effectLst>
            </a:rPr>
            <a:t>חייאל</a:t>
          </a:r>
          <a:endParaRPr lang="en-US" sz="3200" b="1" spc="300" dirty="0">
            <a:solidFill>
              <a:schemeClr val="bg1"/>
            </a:solidFill>
            <a:effectLst>
              <a:outerShdw blurRad="38100" dist="38100" dir="2700000" algn="tl">
                <a:srgbClr val="000000">
                  <a:alpha val="43137"/>
                </a:srgbClr>
              </a:outerShdw>
            </a:effectLst>
          </a:endParaRPr>
        </a:p>
      </dgm:t>
    </dgm:pt>
    <dgm:pt modelId="{2587F783-5F49-43D3-B727-121F88F6EE3F}" type="parTrans" cxnId="{FB2D50FE-2374-44F9-92ED-64E6F11E3FE5}">
      <dgm:prSet/>
      <dgm:spPr/>
      <dgm:t>
        <a:bodyPr/>
        <a:lstStyle/>
        <a:p>
          <a:endParaRPr lang="en-US"/>
        </a:p>
      </dgm:t>
    </dgm:pt>
    <dgm:pt modelId="{D202388F-D68F-4224-A3AA-3D5E8AF38219}" type="sibTrans" cxnId="{FB2D50FE-2374-44F9-92ED-64E6F11E3FE5}">
      <dgm:prSet/>
      <dgm:spPr/>
      <dgm:t>
        <a:bodyPr/>
        <a:lstStyle/>
        <a:p>
          <a:endParaRPr lang="en-US"/>
        </a:p>
      </dgm:t>
    </dgm:pt>
    <dgm:pt modelId="{76D09BAE-9E5F-40B5-B0FA-A56A1F001FCF}">
      <dgm:prSet custT="1"/>
      <dgm:spPr/>
      <dgm:t>
        <a:bodyPr>
          <a:sp3d contourW="12700"/>
        </a:bodyPr>
        <a:lstStyle/>
        <a:p>
          <a:r>
            <a:rPr lang="he-IL" sz="3200" b="1" spc="300" dirty="0" smtClean="0">
              <a:ln w="12700">
                <a:solidFill>
                  <a:schemeClr val="bg1"/>
                </a:solidFill>
              </a:ln>
              <a:solidFill>
                <a:srgbClr val="FF0000"/>
              </a:solidFill>
              <a:effectLst>
                <a:outerShdw blurRad="38100" dist="38100" dir="2700000" algn="tl">
                  <a:srgbClr val="000000">
                    <a:alpha val="43137"/>
                  </a:srgbClr>
                </a:outerShdw>
              </a:effectLst>
            </a:rPr>
            <a:t>מ</a:t>
          </a:r>
          <a:r>
            <a:rPr lang="he-IL" sz="3200" b="1" spc="300" dirty="0" smtClean="0">
              <a:effectLst>
                <a:outerShdw blurRad="38100" dist="38100" dir="2700000" algn="tl">
                  <a:srgbClr val="000000">
                    <a:alpha val="43137"/>
                  </a:srgbClr>
                </a:outerShdw>
              </a:effectLst>
            </a:rPr>
            <a:t>תוש</a:t>
          </a:r>
          <a:r>
            <a:rPr lang="he-IL" sz="3200" b="1" spc="300" dirty="0" smtClean="0">
              <a:solidFill>
                <a:schemeClr val="bg1"/>
              </a:solidFill>
              <a:effectLst>
                <a:outerShdw blurRad="38100" dist="38100" dir="2700000" algn="tl">
                  <a:srgbClr val="000000">
                    <a:alpha val="43137"/>
                  </a:srgbClr>
                </a:outerShdw>
              </a:effectLst>
            </a:rPr>
            <a:t>אל</a:t>
          </a:r>
          <a:endParaRPr lang="en-US" sz="3200" b="1" spc="300" dirty="0">
            <a:effectLst>
              <a:outerShdw blurRad="38100" dist="38100" dir="2700000" algn="tl">
                <a:srgbClr val="000000">
                  <a:alpha val="43137"/>
                </a:srgbClr>
              </a:outerShdw>
            </a:effectLst>
          </a:endParaRPr>
        </a:p>
      </dgm:t>
    </dgm:pt>
    <dgm:pt modelId="{CBC5FAF6-6B95-4C0B-A78D-1425DE5B169B}" type="parTrans" cxnId="{DAE226F7-5270-4AF4-88BC-EFFE14FA695E}">
      <dgm:prSet/>
      <dgm:spPr/>
      <dgm:t>
        <a:bodyPr/>
        <a:lstStyle/>
        <a:p>
          <a:endParaRPr lang="en-US"/>
        </a:p>
      </dgm:t>
    </dgm:pt>
    <dgm:pt modelId="{1B253DAD-B0F9-400B-B75E-FC7B878B861B}" type="sibTrans" cxnId="{DAE226F7-5270-4AF4-88BC-EFFE14FA695E}">
      <dgm:prSet/>
      <dgm:spPr/>
      <dgm:t>
        <a:bodyPr/>
        <a:lstStyle/>
        <a:p>
          <a:endParaRPr lang="en-US"/>
        </a:p>
      </dgm:t>
    </dgm:pt>
    <dgm:pt modelId="{D3D36333-DD5A-44FF-A866-BDC5366E2134}">
      <dgm:prSet custT="1"/>
      <dgm:spPr/>
      <dgm:t>
        <a:bodyPr>
          <a:sp3d contourW="12700"/>
        </a:bodyPr>
        <a:lstStyle/>
        <a:p>
          <a:r>
            <a:rPr lang="he-IL" sz="3200" b="1" spc="600" dirty="0" smtClean="0">
              <a:ln w="12700">
                <a:solidFill>
                  <a:schemeClr val="bg1"/>
                </a:solidFill>
              </a:ln>
              <a:solidFill>
                <a:srgbClr val="FF0000"/>
              </a:solidFill>
              <a:effectLst>
                <a:outerShdw blurRad="38100" dist="38100" dir="2700000" algn="tl">
                  <a:srgbClr val="000000">
                    <a:alpha val="43137"/>
                  </a:srgbClr>
                </a:outerShdw>
              </a:effectLst>
            </a:rPr>
            <a:t>ל</a:t>
          </a:r>
          <a:r>
            <a:rPr lang="he-IL" sz="3200" b="1" spc="600" dirty="0" smtClean="0">
              <a:effectLst>
                <a:outerShdw blurRad="38100" dist="38100" dir="2700000" algn="tl">
                  <a:srgbClr val="000000">
                    <a:alpha val="43137"/>
                  </a:srgbClr>
                </a:outerShdw>
              </a:effectLst>
            </a:rPr>
            <a:t>מך</a:t>
          </a:r>
          <a:endParaRPr lang="en-US" sz="3200" b="1" spc="600" dirty="0">
            <a:effectLst>
              <a:outerShdw blurRad="38100" dist="38100" dir="2700000" algn="tl">
                <a:srgbClr val="000000">
                  <a:alpha val="43137"/>
                </a:srgbClr>
              </a:outerShdw>
            </a:effectLst>
          </a:endParaRPr>
        </a:p>
      </dgm:t>
    </dgm:pt>
    <dgm:pt modelId="{F46C4D33-53CA-493A-B7B4-09443E6836D0}" type="parTrans" cxnId="{36E924F3-B8E6-4DFF-B793-CFE8DD16234E}">
      <dgm:prSet/>
      <dgm:spPr/>
      <dgm:t>
        <a:bodyPr/>
        <a:lstStyle/>
        <a:p>
          <a:endParaRPr lang="en-US"/>
        </a:p>
      </dgm:t>
    </dgm:pt>
    <dgm:pt modelId="{BEB198BD-D45F-479C-8630-853A6AF1CF62}" type="sibTrans" cxnId="{36E924F3-B8E6-4DFF-B793-CFE8DD16234E}">
      <dgm:prSet/>
      <dgm:spPr/>
      <dgm:t>
        <a:bodyPr/>
        <a:lstStyle/>
        <a:p>
          <a:endParaRPr lang="en-US"/>
        </a:p>
      </dgm:t>
    </dgm:pt>
    <dgm:pt modelId="{553F45FE-3B3A-4832-A0C8-E6E82575501D}">
      <dgm:prSet phldrT="[Text]" custT="1"/>
      <dgm:spPr>
        <a:sp3d z="152400" extrusionH="63500" prstMaterial="dkEdge">
          <a:bevelT w="125400" h="36350" prst="relaxedInset"/>
          <a:contourClr>
            <a:schemeClr val="bg1"/>
          </a:contourClr>
        </a:sp3d>
      </dgm:spPr>
      <dgm:t>
        <a:bodyPr>
          <a:sp3d contourW="12700"/>
        </a:bodyPr>
        <a:lstStyle/>
        <a:p>
          <a:r>
            <a:rPr lang="he-IL" sz="3200" b="1" spc="600" baseline="0" dirty="0" smtClean="0">
              <a:ln w="15875">
                <a:solidFill>
                  <a:schemeClr val="bg1"/>
                </a:solidFill>
              </a:ln>
              <a:solidFill>
                <a:srgbClr val="FF0000"/>
              </a:solidFill>
              <a:effectLst/>
              <a:latin typeface="David" pitchFamily="34" charset="-79"/>
              <a:cs typeface="David" pitchFamily="34" charset="-79"/>
            </a:rPr>
            <a:t>א</a:t>
          </a:r>
          <a:r>
            <a:rPr lang="he-IL" sz="3200" b="1" spc="600" baseline="0" dirty="0" smtClean="0">
              <a:effectLst/>
              <a:latin typeface="David" pitchFamily="34" charset="-79"/>
              <a:cs typeface="David" pitchFamily="34" charset="-79"/>
            </a:rPr>
            <a:t>דם</a:t>
          </a:r>
          <a:endParaRPr lang="en-US" sz="3200" b="1" spc="600" baseline="0" dirty="0">
            <a:effectLst/>
            <a:latin typeface="David" pitchFamily="34" charset="-79"/>
            <a:cs typeface="David" pitchFamily="34" charset="-79"/>
          </a:endParaRPr>
        </a:p>
      </dgm:t>
    </dgm:pt>
    <dgm:pt modelId="{0438CCF1-88D6-44F7-AF7B-83D4C1F4D49A}">
      <dgm:prSet phldrT="[Text]" custT="1"/>
      <dgm:spPr/>
      <dgm:t>
        <a:bodyPr/>
        <a:lstStyle/>
        <a:p>
          <a:r>
            <a:rPr lang="en-US" sz="2400" b="1" dirty="0" smtClean="0">
              <a:solidFill>
                <a:schemeClr val="bg1"/>
              </a:solidFill>
              <a:effectLst/>
            </a:rPr>
            <a:t>Adam</a:t>
          </a:r>
          <a:endParaRPr lang="en-US" sz="2400" dirty="0">
            <a:solidFill>
              <a:schemeClr val="bg1"/>
            </a:solidFill>
            <a:effectLst/>
          </a:endParaRPr>
        </a:p>
      </dgm:t>
    </dgm:pt>
    <dgm:pt modelId="{DDBD8AEE-2ADE-472E-B4C6-A104E09352C4}" type="sibTrans" cxnId="{3C942571-E53B-4F5C-A86A-C9CBC6A4DB78}">
      <dgm:prSet/>
      <dgm:spPr/>
      <dgm:t>
        <a:bodyPr/>
        <a:lstStyle/>
        <a:p>
          <a:endParaRPr lang="en-US"/>
        </a:p>
      </dgm:t>
    </dgm:pt>
    <dgm:pt modelId="{1205D138-6FCD-4BEE-B88C-EA2D562F106A}" type="parTrans" cxnId="{3C942571-E53B-4F5C-A86A-C9CBC6A4DB78}">
      <dgm:prSet/>
      <dgm:spPr/>
      <dgm:t>
        <a:bodyPr/>
        <a:lstStyle/>
        <a:p>
          <a:endParaRPr lang="en-US"/>
        </a:p>
      </dgm:t>
    </dgm:pt>
    <dgm:pt modelId="{93FDE8DB-94C6-43F3-AB79-348664DA5B73}" type="sibTrans" cxnId="{AC3F682C-9976-4312-898B-C5D229588555}">
      <dgm:prSet/>
      <dgm:spPr/>
      <dgm:t>
        <a:bodyPr/>
        <a:lstStyle/>
        <a:p>
          <a:endParaRPr lang="en-US"/>
        </a:p>
      </dgm:t>
    </dgm:pt>
    <dgm:pt modelId="{CB8CCE12-3E7A-4749-98F3-439F05B62AC2}" type="parTrans" cxnId="{AC3F682C-9976-4312-898B-C5D229588555}">
      <dgm:prSet/>
      <dgm:spPr/>
      <dgm:t>
        <a:bodyPr/>
        <a:lstStyle/>
        <a:p>
          <a:endParaRPr lang="en-US"/>
        </a:p>
      </dgm:t>
    </dgm:pt>
    <dgm:pt modelId="{AFD05256-C1BE-4471-B75A-47AEF1F8C31D}">
      <dgm:prSet custT="1"/>
      <dgm:spPr/>
      <dgm:t>
        <a:bodyPr>
          <a:sp3d contourW="12700"/>
        </a:bodyPr>
        <a:lstStyle/>
        <a:p>
          <a:r>
            <a:rPr lang="he-IL" sz="3200" b="1" spc="600" dirty="0" smtClean="0">
              <a:ln w="12700">
                <a:solidFill>
                  <a:schemeClr val="bg1"/>
                </a:solidFill>
              </a:ln>
              <a:solidFill>
                <a:srgbClr val="FF0000"/>
              </a:solidFill>
              <a:effectLst>
                <a:outerShdw blurRad="38100" dist="38100" dir="2700000" algn="tl">
                  <a:srgbClr val="000000">
                    <a:alpha val="43137"/>
                  </a:srgbClr>
                </a:outerShdw>
              </a:effectLst>
            </a:rPr>
            <a:t>י</a:t>
          </a:r>
          <a:r>
            <a:rPr lang="he-IL" sz="3200" b="1" spc="300" dirty="0" smtClean="0">
              <a:solidFill>
                <a:schemeClr val="bg1"/>
              </a:solidFill>
            </a:rPr>
            <a:t>ב</a:t>
          </a:r>
          <a:r>
            <a:rPr lang="he-IL" sz="3200" b="1" spc="600" dirty="0" smtClean="0">
              <a:solidFill>
                <a:schemeClr val="bg1"/>
              </a:solidFill>
              <a:effectLst>
                <a:outerShdw blurRad="38100" dist="38100" dir="2700000" algn="tl">
                  <a:srgbClr val="000000">
                    <a:alpha val="43137"/>
                  </a:srgbClr>
                </a:outerShdw>
              </a:effectLst>
            </a:rPr>
            <a:t>ל</a:t>
          </a:r>
          <a:endParaRPr lang="en-US" sz="3200" b="1" spc="600" dirty="0"/>
        </a:p>
      </dgm:t>
    </dgm:pt>
    <dgm:pt modelId="{1F4C9847-379B-4D53-9455-CE504763452F}" type="parTrans" cxnId="{A12B01DC-7E30-44BB-A02C-240DB455F463}">
      <dgm:prSet/>
      <dgm:spPr/>
      <dgm:t>
        <a:bodyPr/>
        <a:lstStyle/>
        <a:p>
          <a:endParaRPr lang="en-US"/>
        </a:p>
      </dgm:t>
    </dgm:pt>
    <dgm:pt modelId="{846BE597-5F3D-4733-898B-BD5535132657}" type="sibTrans" cxnId="{A12B01DC-7E30-44BB-A02C-240DB455F463}">
      <dgm:prSet/>
      <dgm:spPr/>
      <dgm:t>
        <a:bodyPr/>
        <a:lstStyle/>
        <a:p>
          <a:endParaRPr lang="en-US"/>
        </a:p>
      </dgm:t>
    </dgm:pt>
    <dgm:pt modelId="{212AD837-6CCC-4FE3-A6AD-6E1B52643B98}">
      <dgm:prSet custT="1"/>
      <dgm:spPr/>
      <dgm:t>
        <a:bodyPr>
          <a:sp3d contourW="12700"/>
        </a:bodyPr>
        <a:lstStyle/>
        <a:p>
          <a:r>
            <a:rPr lang="he-IL" sz="3200" b="1" spc="600" dirty="0" smtClean="0">
              <a:ln w="12700">
                <a:solidFill>
                  <a:schemeClr val="bg1"/>
                </a:solidFill>
              </a:ln>
              <a:solidFill>
                <a:srgbClr val="FF0000"/>
              </a:solidFill>
              <a:effectLst>
                <a:outerShdw blurRad="38100" dist="38100" dir="2700000" algn="tl">
                  <a:srgbClr val="000000">
                    <a:alpha val="43137"/>
                  </a:srgbClr>
                </a:outerShdw>
              </a:effectLst>
            </a:rPr>
            <a:t>ע</a:t>
          </a:r>
          <a:r>
            <a:rPr lang="he-IL" sz="3200" b="1" spc="600" dirty="0" smtClean="0">
              <a:solidFill>
                <a:schemeClr val="bg1"/>
              </a:solidFill>
              <a:effectLst>
                <a:outerShdw blurRad="38100" dist="38100" dir="2700000" algn="tl">
                  <a:srgbClr val="000000">
                    <a:alpha val="43137"/>
                  </a:srgbClr>
                </a:outerShdw>
              </a:effectLst>
            </a:rPr>
            <a:t>י</a:t>
          </a:r>
          <a:r>
            <a:rPr lang="he-IL" sz="3200" b="1" spc="600" dirty="0" smtClean="0">
              <a:effectLst>
                <a:outerShdw blurRad="38100" dist="38100" dir="2700000" algn="tl">
                  <a:srgbClr val="000000">
                    <a:alpha val="43137"/>
                  </a:srgbClr>
                </a:outerShdw>
              </a:effectLst>
            </a:rPr>
            <a:t>רד</a:t>
          </a:r>
          <a:endParaRPr lang="en-US" sz="3200" b="1" spc="600" dirty="0">
            <a:effectLst>
              <a:outerShdw blurRad="38100" dist="38100" dir="2700000" algn="tl">
                <a:srgbClr val="000000">
                  <a:alpha val="43137"/>
                </a:srgbClr>
              </a:outerShdw>
            </a:effectLst>
          </a:endParaRPr>
        </a:p>
      </dgm:t>
    </dgm:pt>
    <dgm:pt modelId="{F1995411-CD37-4C29-B3CE-CEA453AE9796}" type="sibTrans" cxnId="{03871F6E-98D1-4F4A-957B-7CAD4E2E80A3}">
      <dgm:prSet/>
      <dgm:spPr/>
      <dgm:t>
        <a:bodyPr/>
        <a:lstStyle/>
        <a:p>
          <a:endParaRPr lang="en-US"/>
        </a:p>
      </dgm:t>
    </dgm:pt>
    <dgm:pt modelId="{D14DA715-00B4-4444-A885-6CF045E60682}" type="parTrans" cxnId="{03871F6E-98D1-4F4A-957B-7CAD4E2E80A3}">
      <dgm:prSet/>
      <dgm:spPr/>
      <dgm:t>
        <a:bodyPr/>
        <a:lstStyle/>
        <a:p>
          <a:endParaRPr lang="en-US"/>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65615138-1379-4167-9659-E8184CDD7BA8}" type="pres">
      <dgm:prSet presAssocID="{1B1A8A7D-D0A9-409C-9679-4B86D0856D5F}" presName="boxAndChildren" presStyleCnt="0"/>
      <dgm:spPr/>
    </dgm:pt>
    <dgm:pt modelId="{E8DEB4C2-CBC0-493F-989B-7C5BC9ED53DD}" type="pres">
      <dgm:prSet presAssocID="{1B1A8A7D-D0A9-409C-9679-4B86D0856D5F}" presName="parentTextBox" presStyleLbl="node1" presStyleIdx="0" presStyleCnt="8"/>
      <dgm:spPr/>
      <dgm:t>
        <a:bodyPr/>
        <a:lstStyle/>
        <a:p>
          <a:endParaRPr lang="en-US"/>
        </a:p>
      </dgm:t>
    </dgm:pt>
    <dgm:pt modelId="{2CFC2277-9742-4050-8AF5-1E44BC4E2AE8}" type="pres">
      <dgm:prSet presAssocID="{1B1A8A7D-D0A9-409C-9679-4B86D0856D5F}" presName="entireBox" presStyleLbl="node1" presStyleIdx="0" presStyleCnt="8"/>
      <dgm:spPr/>
      <dgm:t>
        <a:bodyPr/>
        <a:lstStyle/>
        <a:p>
          <a:endParaRPr lang="en-US"/>
        </a:p>
      </dgm:t>
    </dgm:pt>
    <dgm:pt modelId="{F7E62530-16F1-4FC1-BACF-6603437D4060}" type="pres">
      <dgm:prSet presAssocID="{1B1A8A7D-D0A9-409C-9679-4B86D0856D5F}" presName="descendantBox" presStyleCnt="0"/>
      <dgm:spPr/>
    </dgm:pt>
    <dgm:pt modelId="{9EB552E6-B159-49A8-9A28-9809D58FCAB0}" type="pres">
      <dgm:prSet presAssocID="{AFD05256-C1BE-4471-B75A-47AEF1F8C31D}" presName="childTextBox" presStyleLbl="fgAccFollowNode1" presStyleIdx="0" presStyleCnt="8">
        <dgm:presLayoutVars>
          <dgm:bulletEnabled val="1"/>
        </dgm:presLayoutVars>
      </dgm:prSet>
      <dgm:spPr/>
      <dgm:t>
        <a:bodyPr/>
        <a:lstStyle/>
        <a:p>
          <a:endParaRPr lang="en-US"/>
        </a:p>
      </dgm:t>
    </dgm:pt>
    <dgm:pt modelId="{F3061E04-6384-49DC-8B1A-8609025D6C17}" type="pres">
      <dgm:prSet presAssocID="{D3819733-025E-4107-A64F-223A7834FC1E}" presName="sp" presStyleCnt="0"/>
      <dgm:spPr/>
    </dgm:pt>
    <dgm:pt modelId="{3A7A87EB-4725-4E5E-8CAA-C5B7D460E780}" type="pres">
      <dgm:prSet presAssocID="{7BA71D86-129E-45D7-8DAA-DCBFBDF11884}" presName="arrowAndChildren" presStyleCnt="0"/>
      <dgm:spPr/>
    </dgm:pt>
    <dgm:pt modelId="{5CE47816-691F-473D-88F1-19982A675078}" type="pres">
      <dgm:prSet presAssocID="{7BA71D86-129E-45D7-8DAA-DCBFBDF11884}" presName="parentTextArrow" presStyleLbl="node1" presStyleIdx="0" presStyleCnt="8"/>
      <dgm:spPr/>
      <dgm:t>
        <a:bodyPr/>
        <a:lstStyle/>
        <a:p>
          <a:endParaRPr lang="en-US"/>
        </a:p>
      </dgm:t>
    </dgm:pt>
    <dgm:pt modelId="{AEF35E6D-7C17-40B8-91C5-2BFA8E0D0AAD}" type="pres">
      <dgm:prSet presAssocID="{7BA71D86-129E-45D7-8DAA-DCBFBDF11884}" presName="arrow" presStyleLbl="node1" presStyleIdx="1" presStyleCnt="8"/>
      <dgm:spPr/>
      <dgm:t>
        <a:bodyPr/>
        <a:lstStyle/>
        <a:p>
          <a:endParaRPr lang="en-US"/>
        </a:p>
      </dgm:t>
    </dgm:pt>
    <dgm:pt modelId="{57E03708-F835-4541-95B0-888FD6217FDB}" type="pres">
      <dgm:prSet presAssocID="{7BA71D86-129E-45D7-8DAA-DCBFBDF11884}" presName="descendantArrow" presStyleCnt="0"/>
      <dgm:spPr/>
    </dgm:pt>
    <dgm:pt modelId="{1FC448D3-4D5B-440C-878E-ACF46F66DF1D}" type="pres">
      <dgm:prSet presAssocID="{D3D36333-DD5A-44FF-A866-BDC5366E2134}" presName="childTextArrow" presStyleLbl="fgAccFollowNode1" presStyleIdx="1" presStyleCnt="8">
        <dgm:presLayoutVars>
          <dgm:bulletEnabled val="1"/>
        </dgm:presLayoutVars>
      </dgm:prSet>
      <dgm:spPr/>
      <dgm:t>
        <a:bodyPr/>
        <a:lstStyle/>
        <a:p>
          <a:endParaRPr lang="en-US"/>
        </a:p>
      </dgm:t>
    </dgm:pt>
    <dgm:pt modelId="{7E5D6166-F4CA-4B10-B44A-8211D81FC6D0}" type="pres">
      <dgm:prSet presAssocID="{AA9267CC-D1B8-46F5-AF30-E441C3A433E9}" presName="sp" presStyleCnt="0"/>
      <dgm:spPr/>
    </dgm:pt>
    <dgm:pt modelId="{0C552A7A-15AA-4EBA-9606-29BA4B27ACD6}" type="pres">
      <dgm:prSet presAssocID="{D8333008-E51F-47E2-9E2D-2373CEA5034B}" presName="arrowAndChildren" presStyleCnt="0"/>
      <dgm:spPr/>
    </dgm:pt>
    <dgm:pt modelId="{E813ED6B-8FA2-45D9-B23F-7CFCF6A68F3C}" type="pres">
      <dgm:prSet presAssocID="{D8333008-E51F-47E2-9E2D-2373CEA5034B}" presName="parentTextArrow" presStyleLbl="node1" presStyleIdx="1" presStyleCnt="8"/>
      <dgm:spPr/>
      <dgm:t>
        <a:bodyPr/>
        <a:lstStyle/>
        <a:p>
          <a:endParaRPr lang="en-US"/>
        </a:p>
      </dgm:t>
    </dgm:pt>
    <dgm:pt modelId="{2F38E7BF-0F9A-4F2C-8CE6-20AEF060097D}" type="pres">
      <dgm:prSet presAssocID="{D8333008-E51F-47E2-9E2D-2373CEA5034B}" presName="arrow" presStyleLbl="node1" presStyleIdx="2" presStyleCnt="8"/>
      <dgm:spPr/>
      <dgm:t>
        <a:bodyPr/>
        <a:lstStyle/>
        <a:p>
          <a:endParaRPr lang="en-US"/>
        </a:p>
      </dgm:t>
    </dgm:pt>
    <dgm:pt modelId="{1D2A0123-948B-4F04-B38D-DEEA9AC4B0D3}" type="pres">
      <dgm:prSet presAssocID="{D8333008-E51F-47E2-9E2D-2373CEA5034B}" presName="descendantArrow" presStyleCnt="0"/>
      <dgm:spPr/>
    </dgm:pt>
    <dgm:pt modelId="{6E3130BD-41F2-4CEA-AB1E-A79A9CA5F434}" type="pres">
      <dgm:prSet presAssocID="{76D09BAE-9E5F-40B5-B0FA-A56A1F001FCF}" presName="childTextArrow" presStyleLbl="fgAccFollowNode1" presStyleIdx="2" presStyleCnt="8">
        <dgm:presLayoutVars>
          <dgm:bulletEnabled val="1"/>
        </dgm:presLayoutVars>
      </dgm:prSet>
      <dgm:spPr/>
      <dgm:t>
        <a:bodyPr/>
        <a:lstStyle/>
        <a:p>
          <a:endParaRPr lang="en-US"/>
        </a:p>
      </dgm:t>
    </dgm:pt>
    <dgm:pt modelId="{19E7F097-77A9-44EC-8BA2-D443F7D0B299}" type="pres">
      <dgm:prSet presAssocID="{CD504378-24E8-40FE-8FC7-034C93D6B98D}" presName="sp" presStyleCnt="0"/>
      <dgm:spPr/>
    </dgm:pt>
    <dgm:pt modelId="{F9954F05-5C3F-4280-8224-884F9E8571E1}" type="pres">
      <dgm:prSet presAssocID="{4A60284E-576B-4B31-971A-D4BD0D54590A}" presName="arrowAndChildren" presStyleCnt="0"/>
      <dgm:spPr/>
    </dgm:pt>
    <dgm:pt modelId="{08086EC1-B163-48B4-81D4-CFF88E90AA6F}" type="pres">
      <dgm:prSet presAssocID="{4A60284E-576B-4B31-971A-D4BD0D54590A}" presName="parentTextArrow" presStyleLbl="node1" presStyleIdx="2" presStyleCnt="8"/>
      <dgm:spPr/>
      <dgm:t>
        <a:bodyPr/>
        <a:lstStyle/>
        <a:p>
          <a:endParaRPr lang="en-US"/>
        </a:p>
      </dgm:t>
    </dgm:pt>
    <dgm:pt modelId="{A2E1598F-8CB4-477D-8769-41DB0DD2B007}" type="pres">
      <dgm:prSet presAssocID="{4A60284E-576B-4B31-971A-D4BD0D54590A}" presName="arrow" presStyleLbl="node1" presStyleIdx="3" presStyleCnt="8"/>
      <dgm:spPr/>
      <dgm:t>
        <a:bodyPr/>
        <a:lstStyle/>
        <a:p>
          <a:endParaRPr lang="en-US"/>
        </a:p>
      </dgm:t>
    </dgm:pt>
    <dgm:pt modelId="{95ED84B2-07CF-4EC5-9C49-E1BBD6D184F8}" type="pres">
      <dgm:prSet presAssocID="{4A60284E-576B-4B31-971A-D4BD0D54590A}" presName="descendantArrow" presStyleCnt="0"/>
      <dgm:spPr/>
    </dgm:pt>
    <dgm:pt modelId="{054CA370-73D6-4BC7-A9A1-450E8F3EEEE2}" type="pres">
      <dgm:prSet presAssocID="{B291E4FA-9AA3-4C1A-9E7A-53B26B0BA4D7}" presName="childTextArrow" presStyleLbl="fgAccFollowNode1" presStyleIdx="3" presStyleCnt="8">
        <dgm:presLayoutVars>
          <dgm:bulletEnabled val="1"/>
        </dgm:presLayoutVars>
      </dgm:prSet>
      <dgm:spPr/>
      <dgm:t>
        <a:bodyPr/>
        <a:lstStyle/>
        <a:p>
          <a:endParaRPr lang="en-US"/>
        </a:p>
      </dgm:t>
    </dgm:pt>
    <dgm:pt modelId="{3EE2DEFD-507B-4A4C-A95E-747A46F017D9}" type="pres">
      <dgm:prSet presAssocID="{8A599416-FF1F-4903-A119-BBD62F850749}" presName="sp" presStyleCnt="0"/>
      <dgm:spPr/>
    </dgm:pt>
    <dgm:pt modelId="{13156052-2E3F-46E0-8434-291841141488}" type="pres">
      <dgm:prSet presAssocID="{6AFAB542-7621-405A-9B13-126CE0E7D3A2}" presName="arrowAndChildren" presStyleCnt="0"/>
      <dgm:spPr/>
    </dgm:pt>
    <dgm:pt modelId="{C1152A86-6776-4F50-A705-79539D9C93FF}" type="pres">
      <dgm:prSet presAssocID="{6AFAB542-7621-405A-9B13-126CE0E7D3A2}" presName="parentTextArrow" presStyleLbl="node1" presStyleIdx="3" presStyleCnt="8"/>
      <dgm:spPr/>
      <dgm:t>
        <a:bodyPr/>
        <a:lstStyle/>
        <a:p>
          <a:endParaRPr lang="en-US"/>
        </a:p>
      </dgm:t>
    </dgm:pt>
    <dgm:pt modelId="{431095D6-80E2-4EAB-9193-15B379E5B808}" type="pres">
      <dgm:prSet presAssocID="{6AFAB542-7621-405A-9B13-126CE0E7D3A2}" presName="arrow" presStyleLbl="node1" presStyleIdx="4" presStyleCnt="8"/>
      <dgm:spPr/>
      <dgm:t>
        <a:bodyPr/>
        <a:lstStyle/>
        <a:p>
          <a:endParaRPr lang="en-US"/>
        </a:p>
      </dgm:t>
    </dgm:pt>
    <dgm:pt modelId="{FB3C2C7E-4880-42E3-A1B0-9E344F6A02C4}" type="pres">
      <dgm:prSet presAssocID="{6AFAB542-7621-405A-9B13-126CE0E7D3A2}" presName="descendantArrow" presStyleCnt="0"/>
      <dgm:spPr/>
    </dgm:pt>
    <dgm:pt modelId="{40B44EB3-DBA6-463E-A107-30E4D2ED3B9F}" type="pres">
      <dgm:prSet presAssocID="{212AD837-6CCC-4FE3-A6AD-6E1B52643B98}" presName="childTextArrow" presStyleLbl="fgAccFollowNode1" presStyleIdx="4" presStyleCnt="8">
        <dgm:presLayoutVars>
          <dgm:bulletEnabled val="1"/>
        </dgm:presLayoutVars>
      </dgm:prSet>
      <dgm:spPr/>
      <dgm:t>
        <a:bodyPr/>
        <a:lstStyle/>
        <a:p>
          <a:endParaRPr lang="en-US"/>
        </a:p>
      </dgm:t>
    </dgm:pt>
    <dgm:pt modelId="{1EF5C74B-A3AC-41C7-971F-B21C9963FBD4}" type="pres">
      <dgm:prSet presAssocID="{1AA2DFBF-CFA8-4D7C-B382-D1944164EE9C}" presName="sp" presStyleCnt="0"/>
      <dgm:spPr/>
    </dgm:pt>
    <dgm:pt modelId="{56662458-009A-49C8-B94A-0C224953673E}" type="pres">
      <dgm:prSet presAssocID="{625A199E-7B4C-443C-9079-21714EFE0A1D}" presName="arrowAndChildren" presStyleCnt="0"/>
      <dgm:spPr/>
    </dgm:pt>
    <dgm:pt modelId="{E0093CB6-D42C-454C-BB97-31CD26EC98AB}" type="pres">
      <dgm:prSet presAssocID="{625A199E-7B4C-443C-9079-21714EFE0A1D}" presName="parentTextArrow" presStyleLbl="node1" presStyleIdx="4" presStyleCnt="8"/>
      <dgm:spPr/>
      <dgm:t>
        <a:bodyPr/>
        <a:lstStyle/>
        <a:p>
          <a:endParaRPr lang="en-US"/>
        </a:p>
      </dgm:t>
    </dgm:pt>
    <dgm:pt modelId="{61989394-491D-41E6-8D57-5D3757869C68}" type="pres">
      <dgm:prSet presAssocID="{625A199E-7B4C-443C-9079-21714EFE0A1D}" presName="arrow" presStyleLbl="node1" presStyleIdx="5" presStyleCnt="8"/>
      <dgm:spPr/>
      <dgm:t>
        <a:bodyPr/>
        <a:lstStyle/>
        <a:p>
          <a:endParaRPr lang="en-US"/>
        </a:p>
      </dgm:t>
    </dgm:pt>
    <dgm:pt modelId="{5C028E4B-1DA3-4840-9F96-037E388D28C7}" type="pres">
      <dgm:prSet presAssocID="{625A199E-7B4C-443C-9079-21714EFE0A1D}" presName="descendantArrow" presStyleCnt="0"/>
      <dgm:spPr/>
    </dgm:pt>
    <dgm:pt modelId="{61D105D4-F8CD-4114-9F53-AECC7FDA6BA3}" type="pres">
      <dgm:prSet presAssocID="{A2C1F0EF-7BEE-4D61-BBAB-B64E913745CC}" presName="childTextArrow" presStyleLbl="fgAccFollowNode1" presStyleIdx="5" presStyleCnt="8">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pt>
    <dgm:pt modelId="{761D6FD9-CEFE-453C-96B3-931B1AB0E648}" type="pres">
      <dgm:prSet presAssocID="{EF638339-4A4F-4F79-B98B-9B77E144DAE5}" presName="arrowAndChildren" presStyleCnt="0"/>
      <dgm:spPr/>
    </dgm:pt>
    <dgm:pt modelId="{2EA1A765-64B7-43C7-8701-CE5BB700322C}" type="pres">
      <dgm:prSet presAssocID="{EF638339-4A4F-4F79-B98B-9B77E144DAE5}" presName="parentTextArrow" presStyleLbl="node1" presStyleIdx="5" presStyleCnt="8"/>
      <dgm:spPr/>
      <dgm:t>
        <a:bodyPr/>
        <a:lstStyle/>
        <a:p>
          <a:endParaRPr lang="en-US"/>
        </a:p>
      </dgm:t>
    </dgm:pt>
    <dgm:pt modelId="{C0B55A8C-600E-4535-8E87-211427149C7C}" type="pres">
      <dgm:prSet presAssocID="{EF638339-4A4F-4F79-B98B-9B77E144DAE5}" presName="arrow" presStyleLbl="node1" presStyleIdx="6" presStyleCnt="8"/>
      <dgm:spPr/>
      <dgm:t>
        <a:bodyPr/>
        <a:lstStyle/>
        <a:p>
          <a:endParaRPr lang="en-US"/>
        </a:p>
      </dgm:t>
    </dgm:pt>
    <dgm:pt modelId="{01C00A5C-DE6B-49E5-A4F7-680BEB9A2032}" type="pres">
      <dgm:prSet presAssocID="{EF638339-4A4F-4F79-B98B-9B77E144DAE5}" presName="descendantArrow" presStyleCnt="0"/>
      <dgm:spPr/>
    </dgm:pt>
    <dgm:pt modelId="{69A5328E-4E09-4673-ABB9-0E1C26BBE844}" type="pres">
      <dgm:prSet presAssocID="{38B57905-7F4B-44B5-B994-BD140A2CAC6C}" presName="childTextArrow" presStyleLbl="fgAccFollowNode1" presStyleIdx="6" presStyleCnt="8" custLinFactNeighborX="3571" custLinFactNeighborY="8271">
        <dgm:presLayoutVars>
          <dgm:bulletEnabled val="1"/>
        </dgm:presLayoutVars>
      </dgm:prSet>
      <dgm:spPr/>
      <dgm:t>
        <a:bodyPr/>
        <a:lstStyle/>
        <a:p>
          <a:endParaRPr lang="en-US"/>
        </a:p>
      </dgm:t>
    </dgm:pt>
    <dgm:pt modelId="{B1543742-63BD-41FF-B593-C4DEAF541FFC}" type="pres">
      <dgm:prSet presAssocID="{DDBD8AEE-2ADE-472E-B4C6-A104E09352C4}" presName="sp" presStyleCnt="0"/>
      <dgm:spPr/>
    </dgm:pt>
    <dgm:pt modelId="{CD0DFB92-53DE-415A-B1AC-F9501CB3B573}" type="pres">
      <dgm:prSet presAssocID="{0438CCF1-88D6-44F7-AF7B-83D4C1F4D49A}" presName="arrowAndChildren" presStyleCnt="0"/>
      <dgm:spPr/>
    </dgm:pt>
    <dgm:pt modelId="{30A0CABE-CFE5-48A7-82B9-E6B4FC614F68}" type="pres">
      <dgm:prSet presAssocID="{0438CCF1-88D6-44F7-AF7B-83D4C1F4D49A}" presName="parentTextArrow" presStyleLbl="node1" presStyleIdx="6" presStyleCnt="8"/>
      <dgm:spPr/>
      <dgm:t>
        <a:bodyPr/>
        <a:lstStyle/>
        <a:p>
          <a:endParaRPr lang="en-US"/>
        </a:p>
      </dgm:t>
    </dgm:pt>
    <dgm:pt modelId="{D05BC19B-0C2D-4763-BF78-3F917B29378D}" type="pres">
      <dgm:prSet presAssocID="{0438CCF1-88D6-44F7-AF7B-83D4C1F4D49A}" presName="arrow" presStyleLbl="node1" presStyleIdx="7" presStyleCnt="8"/>
      <dgm:spPr/>
      <dgm:t>
        <a:bodyPr/>
        <a:lstStyle/>
        <a:p>
          <a:endParaRPr lang="en-US"/>
        </a:p>
      </dgm:t>
    </dgm:pt>
    <dgm:pt modelId="{777ACD06-E1DF-4ACC-B003-29C8EA75EBA7}" type="pres">
      <dgm:prSet presAssocID="{0438CCF1-88D6-44F7-AF7B-83D4C1F4D49A}" presName="descendantArrow" presStyleCnt="0"/>
      <dgm:spPr/>
    </dgm:pt>
    <dgm:pt modelId="{85FF8C92-F883-4AAD-9475-13A49C79033C}" type="pres">
      <dgm:prSet presAssocID="{553F45FE-3B3A-4832-A0C8-E6E82575501D}" presName="childTextArrow" presStyleLbl="fgAccFollowNode1" presStyleIdx="7" presStyleCnt="8" custScaleY="86302">
        <dgm:presLayoutVars>
          <dgm:bulletEnabled val="1"/>
        </dgm:presLayoutVars>
      </dgm:prSet>
      <dgm:spPr/>
      <dgm:t>
        <a:bodyPr/>
        <a:lstStyle/>
        <a:p>
          <a:endParaRPr lang="en-US"/>
        </a:p>
      </dgm:t>
    </dgm:pt>
  </dgm:ptLst>
  <dgm:cxnLst>
    <dgm:cxn modelId="{10A72C6A-EC8E-4367-AC53-84B46DF7960E}" srcId="{625A199E-7B4C-443C-9079-21714EFE0A1D}" destId="{A2C1F0EF-7BEE-4D61-BBAB-B64E913745CC}" srcOrd="0" destOrd="0" parTransId="{A8F9C8D5-2C1C-457D-BE08-43326611B2D3}" sibTransId="{2DF5AC42-A202-4C7A-84AB-E634D23A4158}"/>
    <dgm:cxn modelId="{D3CCBDCC-037C-4130-8E28-A6039A339022}" srcId="{66D72BBE-3346-4407-B5FF-BBBC16B801D0}" destId="{625A199E-7B4C-443C-9079-21714EFE0A1D}" srcOrd="2" destOrd="0" parTransId="{D6B6DA35-9DD8-4396-B93E-A7182581C8A4}" sibTransId="{1AA2DFBF-CFA8-4D7C-B382-D1944164EE9C}"/>
    <dgm:cxn modelId="{36E5AAC1-8A1E-4112-B7EA-AB0995B0CE62}" type="presOf" srcId="{D3D36333-DD5A-44FF-A866-BDC5366E2134}" destId="{1FC448D3-4D5B-440C-878E-ACF46F66DF1D}" srcOrd="0" destOrd="0" presId="urn:microsoft.com/office/officeart/2005/8/layout/process4"/>
    <dgm:cxn modelId="{03871F6E-98D1-4F4A-957B-7CAD4E2E80A3}" srcId="{6AFAB542-7621-405A-9B13-126CE0E7D3A2}" destId="{212AD837-6CCC-4FE3-A6AD-6E1B52643B98}" srcOrd="0" destOrd="0" parTransId="{D14DA715-00B4-4444-A885-6CF045E60682}" sibTransId="{F1995411-CD37-4C29-B3CE-CEA453AE9796}"/>
    <dgm:cxn modelId="{D0B14887-3C68-4C8B-8381-6FF80985DE9B}" srcId="{66D72BBE-3346-4407-B5FF-BBBC16B801D0}" destId="{6AFAB542-7621-405A-9B13-126CE0E7D3A2}" srcOrd="3" destOrd="0" parTransId="{51378D3F-D277-41C3-A0FB-A5587F104427}" sibTransId="{8A599416-FF1F-4903-A119-BBD62F850749}"/>
    <dgm:cxn modelId="{A56B5D4E-CCD2-4C34-B8C2-D6A4947EED25}" type="presOf" srcId="{553F45FE-3B3A-4832-A0C8-E6E82575501D}" destId="{85FF8C92-F883-4AAD-9475-13A49C79033C}" srcOrd="0" destOrd="0" presId="urn:microsoft.com/office/officeart/2005/8/layout/process4"/>
    <dgm:cxn modelId="{BFE3BD05-0666-4E66-8594-17744E7B4AFD}" srcId="{66D72BBE-3346-4407-B5FF-BBBC16B801D0}" destId="{7BA71D86-129E-45D7-8DAA-DCBFBDF11884}" srcOrd="6" destOrd="0" parTransId="{6BADE2AC-F2F7-4A22-A474-3239E46EB7F5}" sibTransId="{D3819733-025E-4107-A64F-223A7834FC1E}"/>
    <dgm:cxn modelId="{0040D81A-C0A1-4D15-9901-0BB42F07C069}" type="presOf" srcId="{1B1A8A7D-D0A9-409C-9679-4B86D0856D5F}" destId="{2CFC2277-9742-4050-8AF5-1E44BC4E2AE8}" srcOrd="1"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1A5325AF-0BBF-4069-BDED-AA2804E6410A}" srcId="{66D72BBE-3346-4407-B5FF-BBBC16B801D0}" destId="{EF638339-4A4F-4F79-B98B-9B77E144DAE5}" srcOrd="1" destOrd="0" parTransId="{60C444F4-67BD-4C35-A3C4-CC1B61D23382}" sibTransId="{260D3AFF-9C3A-46E6-8341-20A4AE15A5BE}"/>
    <dgm:cxn modelId="{E386EB35-FABD-4F8C-A9B2-AE4AAD3C27D0}" type="presOf" srcId="{4A60284E-576B-4B31-971A-D4BD0D54590A}" destId="{A2E1598F-8CB4-477D-8769-41DB0DD2B007}" srcOrd="1" destOrd="0" presId="urn:microsoft.com/office/officeart/2005/8/layout/process4"/>
    <dgm:cxn modelId="{78669B9C-B7F9-478A-8FC2-D721CED44628}" type="presOf" srcId="{D8333008-E51F-47E2-9E2D-2373CEA5034B}" destId="{2F38E7BF-0F9A-4F2C-8CE6-20AEF060097D}" srcOrd="1" destOrd="0" presId="urn:microsoft.com/office/officeart/2005/8/layout/process4"/>
    <dgm:cxn modelId="{8C59EED7-7856-4C9C-A774-09749B68E2A4}" srcId="{66D72BBE-3346-4407-B5FF-BBBC16B801D0}" destId="{1B1A8A7D-D0A9-409C-9679-4B86D0856D5F}" srcOrd="7" destOrd="0" parTransId="{904D03CB-7A31-46FF-9051-1BA655BFE6C7}" sibTransId="{EF6E1646-3964-4C7F-B0D0-1D14A861933D}"/>
    <dgm:cxn modelId="{F9A2EC36-3C1E-48B9-B2E8-050865FD393B}" type="presOf" srcId="{6AFAB542-7621-405A-9B13-126CE0E7D3A2}" destId="{C1152A86-6776-4F50-A705-79539D9C93FF}" srcOrd="0" destOrd="0" presId="urn:microsoft.com/office/officeart/2005/8/layout/process4"/>
    <dgm:cxn modelId="{20E99DF2-656C-402B-8B41-FF3D89B3CD31}" type="presOf" srcId="{0438CCF1-88D6-44F7-AF7B-83D4C1F4D49A}" destId="{30A0CABE-CFE5-48A7-82B9-E6B4FC614F68}" srcOrd="0" destOrd="0" presId="urn:microsoft.com/office/officeart/2005/8/layout/process4"/>
    <dgm:cxn modelId="{AA9731BC-D981-46C3-9A49-5A9B7F1057F7}" type="presOf" srcId="{66D72BBE-3346-4407-B5FF-BBBC16B801D0}" destId="{8CE0A84B-3B67-4733-A89D-449FC1703EB4}" srcOrd="0" destOrd="0" presId="urn:microsoft.com/office/officeart/2005/8/layout/process4"/>
    <dgm:cxn modelId="{9F6304EE-72D0-4BA0-B3F0-6B7938FF7701}" srcId="{66D72BBE-3346-4407-B5FF-BBBC16B801D0}" destId="{4A60284E-576B-4B31-971A-D4BD0D54590A}" srcOrd="4" destOrd="0" parTransId="{9392CB06-7035-49B4-8FD9-E07B53D05C29}" sibTransId="{CD504378-24E8-40FE-8FC7-034C93D6B98D}"/>
    <dgm:cxn modelId="{F0E6BE1B-F668-48DB-825E-AD49A2E9211C}" type="presOf" srcId="{625A199E-7B4C-443C-9079-21714EFE0A1D}" destId="{61989394-491D-41E6-8D57-5D3757869C68}" srcOrd="1" destOrd="0" presId="urn:microsoft.com/office/officeart/2005/8/layout/process4"/>
    <dgm:cxn modelId="{713AD06B-4FA5-4C95-A938-BFE66E42D8D5}" type="presOf" srcId="{0438CCF1-88D6-44F7-AF7B-83D4C1F4D49A}" destId="{D05BC19B-0C2D-4763-BF78-3F917B29378D}" srcOrd="1" destOrd="0" presId="urn:microsoft.com/office/officeart/2005/8/layout/process4"/>
    <dgm:cxn modelId="{94E6EF5D-4B03-45A4-B17C-7324AF78E837}" type="presOf" srcId="{7BA71D86-129E-45D7-8DAA-DCBFBDF11884}" destId="{AEF35E6D-7C17-40B8-91C5-2BFA8E0D0AAD}" srcOrd="1" destOrd="0" presId="urn:microsoft.com/office/officeart/2005/8/layout/process4"/>
    <dgm:cxn modelId="{053B446B-3450-49D7-879B-492D0B01D044}" type="presOf" srcId="{AFD05256-C1BE-4471-B75A-47AEF1F8C31D}" destId="{9EB552E6-B159-49A8-9A28-9809D58FCAB0}" srcOrd="0" destOrd="0" presId="urn:microsoft.com/office/officeart/2005/8/layout/process4"/>
    <dgm:cxn modelId="{E8050B89-1183-4658-9D2C-12EE8190BF70}" type="presOf" srcId="{212AD837-6CCC-4FE3-A6AD-6E1B52643B98}" destId="{40B44EB3-DBA6-463E-A107-30E4D2ED3B9F}" srcOrd="0" destOrd="0" presId="urn:microsoft.com/office/officeart/2005/8/layout/process4"/>
    <dgm:cxn modelId="{023E2E9C-4481-4279-AA78-9AEA031D2E90}" type="presOf" srcId="{7BA71D86-129E-45D7-8DAA-DCBFBDF11884}" destId="{5CE47816-691F-473D-88F1-19982A675078}" srcOrd="0" destOrd="0" presId="urn:microsoft.com/office/officeart/2005/8/layout/process4"/>
    <dgm:cxn modelId="{47F2881F-A73E-4B42-9D58-2AB92B16572E}" type="presOf" srcId="{4A60284E-576B-4B31-971A-D4BD0D54590A}" destId="{08086EC1-B163-48B4-81D4-CFF88E90AA6F}" srcOrd="0" destOrd="0" presId="urn:microsoft.com/office/officeart/2005/8/layout/process4"/>
    <dgm:cxn modelId="{E12B379D-0D87-403B-AA2B-366CE9A33676}" type="presOf" srcId="{EF638339-4A4F-4F79-B98B-9B77E144DAE5}" destId="{2EA1A765-64B7-43C7-8701-CE5BB700322C}" srcOrd="0" destOrd="0" presId="urn:microsoft.com/office/officeart/2005/8/layout/process4"/>
    <dgm:cxn modelId="{A12B01DC-7E30-44BB-A02C-240DB455F463}" srcId="{1B1A8A7D-D0A9-409C-9679-4B86D0856D5F}" destId="{AFD05256-C1BE-4471-B75A-47AEF1F8C31D}" srcOrd="0" destOrd="0" parTransId="{1F4C9847-379B-4D53-9455-CE504763452F}" sibTransId="{846BE597-5F3D-4733-898B-BD5535132657}"/>
    <dgm:cxn modelId="{17F899A4-B084-4A5D-B033-BF9CE978B86B}" type="presOf" srcId="{1B1A8A7D-D0A9-409C-9679-4B86D0856D5F}" destId="{E8DEB4C2-CBC0-493F-989B-7C5BC9ED53DD}" srcOrd="0" destOrd="0" presId="urn:microsoft.com/office/officeart/2005/8/layout/process4"/>
    <dgm:cxn modelId="{AC3F682C-9976-4312-898B-C5D229588555}" srcId="{0438CCF1-88D6-44F7-AF7B-83D4C1F4D49A}" destId="{553F45FE-3B3A-4832-A0C8-E6E82575501D}" srcOrd="0" destOrd="0" parTransId="{CB8CCE12-3E7A-4749-98F3-439F05B62AC2}" sibTransId="{93FDE8DB-94C6-43F3-AB79-348664DA5B73}"/>
    <dgm:cxn modelId="{50A938AD-F6BC-4AEF-A031-8E163E0355D4}" srcId="{EF638339-4A4F-4F79-B98B-9B77E144DAE5}" destId="{38B57905-7F4B-44B5-B994-BD140A2CAC6C}" srcOrd="0" destOrd="0" parTransId="{3AC0ECA2-A796-4F28-8F95-883F9C93A288}" sibTransId="{C156A6A8-C163-4773-A255-7ABB56D28EF7}"/>
    <dgm:cxn modelId="{D6FFF894-A572-4E55-8BB2-1260C8F968BB}" type="presOf" srcId="{B291E4FA-9AA3-4C1A-9E7A-53B26B0BA4D7}" destId="{054CA370-73D6-4BC7-A9A1-450E8F3EEEE2}" srcOrd="0" destOrd="0" presId="urn:microsoft.com/office/officeart/2005/8/layout/process4"/>
    <dgm:cxn modelId="{BA2650F8-1CCD-44A7-A757-E944FBE7A5FD}" type="presOf" srcId="{625A199E-7B4C-443C-9079-21714EFE0A1D}" destId="{E0093CB6-D42C-454C-BB97-31CD26EC98AB}" srcOrd="0" destOrd="0" presId="urn:microsoft.com/office/officeart/2005/8/layout/process4"/>
    <dgm:cxn modelId="{9D47BEDB-B0D1-4F78-AE3E-AC6264CF36BD}" type="presOf" srcId="{EF638339-4A4F-4F79-B98B-9B77E144DAE5}" destId="{C0B55A8C-600E-4535-8E87-211427149C7C}" srcOrd="1" destOrd="0" presId="urn:microsoft.com/office/officeart/2005/8/layout/process4"/>
    <dgm:cxn modelId="{BC411BEC-0D03-4E98-8E2D-D0B8C8D55310}" type="presOf" srcId="{38B57905-7F4B-44B5-B994-BD140A2CAC6C}" destId="{69A5328E-4E09-4673-ABB9-0E1C26BBE844}" srcOrd="0" destOrd="0" presId="urn:microsoft.com/office/officeart/2005/8/layout/process4"/>
    <dgm:cxn modelId="{DAE226F7-5270-4AF4-88BC-EFFE14FA695E}" srcId="{D8333008-E51F-47E2-9E2D-2373CEA5034B}" destId="{76D09BAE-9E5F-40B5-B0FA-A56A1F001FCF}" srcOrd="0" destOrd="0" parTransId="{CBC5FAF6-6B95-4C0B-A78D-1425DE5B169B}" sibTransId="{1B253DAD-B0F9-400B-B75E-FC7B878B861B}"/>
    <dgm:cxn modelId="{A3972844-9984-464E-8F17-71087E113169}" type="presOf" srcId="{A2C1F0EF-7BEE-4D61-BBAB-B64E913745CC}" destId="{61D105D4-F8CD-4114-9F53-AECC7FDA6BA3}" srcOrd="0" destOrd="0" presId="urn:microsoft.com/office/officeart/2005/8/layout/process4"/>
    <dgm:cxn modelId="{C842B6D8-1C24-4738-829E-4849643BBC6A}" type="presOf" srcId="{6AFAB542-7621-405A-9B13-126CE0E7D3A2}" destId="{431095D6-80E2-4EAB-9193-15B379E5B808}" srcOrd="1" destOrd="0" presId="urn:microsoft.com/office/officeart/2005/8/layout/process4"/>
    <dgm:cxn modelId="{AE6DC7E6-4148-4A7C-8791-39B44EEA9639}" type="presOf" srcId="{76D09BAE-9E5F-40B5-B0FA-A56A1F001FCF}" destId="{6E3130BD-41F2-4CEA-AB1E-A79A9CA5F434}" srcOrd="0" destOrd="0" presId="urn:microsoft.com/office/officeart/2005/8/layout/process4"/>
    <dgm:cxn modelId="{2627603A-E65D-45FE-8A0E-F5B927B05FAB}" srcId="{66D72BBE-3346-4407-B5FF-BBBC16B801D0}" destId="{D8333008-E51F-47E2-9E2D-2373CEA5034B}" srcOrd="5" destOrd="0" parTransId="{97CA7A17-DB56-4057-917E-996355CBCEA8}" sibTransId="{AA9267CC-D1B8-46F5-AF30-E441C3A433E9}"/>
    <dgm:cxn modelId="{36E924F3-B8E6-4DFF-B793-CFE8DD16234E}" srcId="{7BA71D86-129E-45D7-8DAA-DCBFBDF11884}" destId="{D3D36333-DD5A-44FF-A866-BDC5366E2134}" srcOrd="0" destOrd="0" parTransId="{F46C4D33-53CA-493A-B7B4-09443E6836D0}" sibTransId="{BEB198BD-D45F-479C-8630-853A6AF1CF62}"/>
    <dgm:cxn modelId="{FB2D50FE-2374-44F9-92ED-64E6F11E3FE5}" srcId="{4A60284E-576B-4B31-971A-D4BD0D54590A}" destId="{B291E4FA-9AA3-4C1A-9E7A-53B26B0BA4D7}" srcOrd="0" destOrd="0" parTransId="{2587F783-5F49-43D3-B727-121F88F6EE3F}" sibTransId="{D202388F-D68F-4224-A3AA-3D5E8AF38219}"/>
    <dgm:cxn modelId="{6C2E4BB4-B533-461A-9FF2-650C214FB5E7}" type="presOf" srcId="{D8333008-E51F-47E2-9E2D-2373CEA5034B}" destId="{E813ED6B-8FA2-45D9-B23F-7CFCF6A68F3C}" srcOrd="0" destOrd="0" presId="urn:microsoft.com/office/officeart/2005/8/layout/process4"/>
    <dgm:cxn modelId="{6C9555CC-D2C4-4A91-A838-497CF878408D}" type="presParOf" srcId="{8CE0A84B-3B67-4733-A89D-449FC1703EB4}" destId="{65615138-1379-4167-9659-E8184CDD7BA8}" srcOrd="0" destOrd="0" presId="urn:microsoft.com/office/officeart/2005/8/layout/process4"/>
    <dgm:cxn modelId="{9C238A90-4EAA-4BDA-9F4F-C25789E972BD}" type="presParOf" srcId="{65615138-1379-4167-9659-E8184CDD7BA8}" destId="{E8DEB4C2-CBC0-493F-989B-7C5BC9ED53DD}" srcOrd="0" destOrd="0" presId="urn:microsoft.com/office/officeart/2005/8/layout/process4"/>
    <dgm:cxn modelId="{A403CDF8-8D57-423E-B879-6EABB5FD6741}" type="presParOf" srcId="{65615138-1379-4167-9659-E8184CDD7BA8}" destId="{2CFC2277-9742-4050-8AF5-1E44BC4E2AE8}" srcOrd="1" destOrd="0" presId="urn:microsoft.com/office/officeart/2005/8/layout/process4"/>
    <dgm:cxn modelId="{53FE20F4-0CD3-428F-AE42-71B145C444BB}" type="presParOf" srcId="{65615138-1379-4167-9659-E8184CDD7BA8}" destId="{F7E62530-16F1-4FC1-BACF-6603437D4060}" srcOrd="2" destOrd="0" presId="urn:microsoft.com/office/officeart/2005/8/layout/process4"/>
    <dgm:cxn modelId="{8483FA53-B249-4521-91D4-44BCD895C288}" type="presParOf" srcId="{F7E62530-16F1-4FC1-BACF-6603437D4060}" destId="{9EB552E6-B159-49A8-9A28-9809D58FCAB0}" srcOrd="0" destOrd="0" presId="urn:microsoft.com/office/officeart/2005/8/layout/process4"/>
    <dgm:cxn modelId="{7F4D3196-5C0D-4BA7-9B9E-E923071A27B7}" type="presParOf" srcId="{8CE0A84B-3B67-4733-A89D-449FC1703EB4}" destId="{F3061E04-6384-49DC-8B1A-8609025D6C17}" srcOrd="1" destOrd="0" presId="urn:microsoft.com/office/officeart/2005/8/layout/process4"/>
    <dgm:cxn modelId="{49D91291-B74C-445E-AFCF-5553FD0E4898}" type="presParOf" srcId="{8CE0A84B-3B67-4733-A89D-449FC1703EB4}" destId="{3A7A87EB-4725-4E5E-8CAA-C5B7D460E780}" srcOrd="2" destOrd="0" presId="urn:microsoft.com/office/officeart/2005/8/layout/process4"/>
    <dgm:cxn modelId="{244CD06C-4EC5-40BA-A43B-F120B02ACAE0}" type="presParOf" srcId="{3A7A87EB-4725-4E5E-8CAA-C5B7D460E780}" destId="{5CE47816-691F-473D-88F1-19982A675078}" srcOrd="0" destOrd="0" presId="urn:microsoft.com/office/officeart/2005/8/layout/process4"/>
    <dgm:cxn modelId="{F5C59E95-1D3D-4AD9-99C2-FE1E611A47E2}" type="presParOf" srcId="{3A7A87EB-4725-4E5E-8CAA-C5B7D460E780}" destId="{AEF35E6D-7C17-40B8-91C5-2BFA8E0D0AAD}" srcOrd="1" destOrd="0" presId="urn:microsoft.com/office/officeart/2005/8/layout/process4"/>
    <dgm:cxn modelId="{C4E9564B-EB90-4C61-8A8B-3671CB21C6C4}" type="presParOf" srcId="{3A7A87EB-4725-4E5E-8CAA-C5B7D460E780}" destId="{57E03708-F835-4541-95B0-888FD6217FDB}" srcOrd="2" destOrd="0" presId="urn:microsoft.com/office/officeart/2005/8/layout/process4"/>
    <dgm:cxn modelId="{89DA052F-6826-4E50-B1D6-A648A11B8BEB}" type="presParOf" srcId="{57E03708-F835-4541-95B0-888FD6217FDB}" destId="{1FC448D3-4D5B-440C-878E-ACF46F66DF1D}" srcOrd="0" destOrd="0" presId="urn:microsoft.com/office/officeart/2005/8/layout/process4"/>
    <dgm:cxn modelId="{3F68F24C-EA4C-4239-8E3E-A5E9FADE7175}" type="presParOf" srcId="{8CE0A84B-3B67-4733-A89D-449FC1703EB4}" destId="{7E5D6166-F4CA-4B10-B44A-8211D81FC6D0}" srcOrd="3" destOrd="0" presId="urn:microsoft.com/office/officeart/2005/8/layout/process4"/>
    <dgm:cxn modelId="{9B01016C-EA92-45E6-8FB2-0C8F100E83EE}" type="presParOf" srcId="{8CE0A84B-3B67-4733-A89D-449FC1703EB4}" destId="{0C552A7A-15AA-4EBA-9606-29BA4B27ACD6}" srcOrd="4" destOrd="0" presId="urn:microsoft.com/office/officeart/2005/8/layout/process4"/>
    <dgm:cxn modelId="{12AF85C0-5AFD-4230-9872-B865144D033F}" type="presParOf" srcId="{0C552A7A-15AA-4EBA-9606-29BA4B27ACD6}" destId="{E813ED6B-8FA2-45D9-B23F-7CFCF6A68F3C}" srcOrd="0" destOrd="0" presId="urn:microsoft.com/office/officeart/2005/8/layout/process4"/>
    <dgm:cxn modelId="{C5AF586F-AD8C-4E6D-A2B6-D6290DFA76EC}" type="presParOf" srcId="{0C552A7A-15AA-4EBA-9606-29BA4B27ACD6}" destId="{2F38E7BF-0F9A-4F2C-8CE6-20AEF060097D}" srcOrd="1" destOrd="0" presId="urn:microsoft.com/office/officeart/2005/8/layout/process4"/>
    <dgm:cxn modelId="{3DAF5782-F9D7-4E52-A770-DFDC67DC48CB}" type="presParOf" srcId="{0C552A7A-15AA-4EBA-9606-29BA4B27ACD6}" destId="{1D2A0123-948B-4F04-B38D-DEEA9AC4B0D3}" srcOrd="2" destOrd="0" presId="urn:microsoft.com/office/officeart/2005/8/layout/process4"/>
    <dgm:cxn modelId="{5357147F-2B07-410C-B91B-646724D30DC2}" type="presParOf" srcId="{1D2A0123-948B-4F04-B38D-DEEA9AC4B0D3}" destId="{6E3130BD-41F2-4CEA-AB1E-A79A9CA5F434}" srcOrd="0" destOrd="0" presId="urn:microsoft.com/office/officeart/2005/8/layout/process4"/>
    <dgm:cxn modelId="{A3930512-38CC-43C6-9EA9-530639F21885}" type="presParOf" srcId="{8CE0A84B-3B67-4733-A89D-449FC1703EB4}" destId="{19E7F097-77A9-44EC-8BA2-D443F7D0B299}" srcOrd="5" destOrd="0" presId="urn:microsoft.com/office/officeart/2005/8/layout/process4"/>
    <dgm:cxn modelId="{7FB6C306-ED1B-40C4-B4DF-500403338177}" type="presParOf" srcId="{8CE0A84B-3B67-4733-A89D-449FC1703EB4}" destId="{F9954F05-5C3F-4280-8224-884F9E8571E1}" srcOrd="6" destOrd="0" presId="urn:microsoft.com/office/officeart/2005/8/layout/process4"/>
    <dgm:cxn modelId="{9959F538-EDCB-40B5-9208-8F870F5B419F}" type="presParOf" srcId="{F9954F05-5C3F-4280-8224-884F9E8571E1}" destId="{08086EC1-B163-48B4-81D4-CFF88E90AA6F}" srcOrd="0" destOrd="0" presId="urn:microsoft.com/office/officeart/2005/8/layout/process4"/>
    <dgm:cxn modelId="{DCBCE623-11B4-4A8C-8798-71CB7A310F22}" type="presParOf" srcId="{F9954F05-5C3F-4280-8224-884F9E8571E1}" destId="{A2E1598F-8CB4-477D-8769-41DB0DD2B007}" srcOrd="1" destOrd="0" presId="urn:microsoft.com/office/officeart/2005/8/layout/process4"/>
    <dgm:cxn modelId="{FABDC8F2-2352-457A-9674-06E99F5DEC99}" type="presParOf" srcId="{F9954F05-5C3F-4280-8224-884F9E8571E1}" destId="{95ED84B2-07CF-4EC5-9C49-E1BBD6D184F8}" srcOrd="2" destOrd="0" presId="urn:microsoft.com/office/officeart/2005/8/layout/process4"/>
    <dgm:cxn modelId="{7D875884-BF17-4642-AA3F-7AA5E0DBBFFB}" type="presParOf" srcId="{95ED84B2-07CF-4EC5-9C49-E1BBD6D184F8}" destId="{054CA370-73D6-4BC7-A9A1-450E8F3EEEE2}" srcOrd="0" destOrd="0" presId="urn:microsoft.com/office/officeart/2005/8/layout/process4"/>
    <dgm:cxn modelId="{A9636C70-8F63-448C-B745-1EF466A83138}" type="presParOf" srcId="{8CE0A84B-3B67-4733-A89D-449FC1703EB4}" destId="{3EE2DEFD-507B-4A4C-A95E-747A46F017D9}" srcOrd="7" destOrd="0" presId="urn:microsoft.com/office/officeart/2005/8/layout/process4"/>
    <dgm:cxn modelId="{514867E0-A591-4217-B01B-95F398199EB8}" type="presParOf" srcId="{8CE0A84B-3B67-4733-A89D-449FC1703EB4}" destId="{13156052-2E3F-46E0-8434-291841141488}" srcOrd="8" destOrd="0" presId="urn:microsoft.com/office/officeart/2005/8/layout/process4"/>
    <dgm:cxn modelId="{D7D36FCC-F52A-4CA6-873A-6249CE0EAA4B}" type="presParOf" srcId="{13156052-2E3F-46E0-8434-291841141488}" destId="{C1152A86-6776-4F50-A705-79539D9C93FF}" srcOrd="0" destOrd="0" presId="urn:microsoft.com/office/officeart/2005/8/layout/process4"/>
    <dgm:cxn modelId="{8D4C9B3B-626C-4801-B7E2-3DD6DB25728E}" type="presParOf" srcId="{13156052-2E3F-46E0-8434-291841141488}" destId="{431095D6-80E2-4EAB-9193-15B379E5B808}" srcOrd="1" destOrd="0" presId="urn:microsoft.com/office/officeart/2005/8/layout/process4"/>
    <dgm:cxn modelId="{A496A2F1-6A00-4B63-96F3-E995008F4F0E}" type="presParOf" srcId="{13156052-2E3F-46E0-8434-291841141488}" destId="{FB3C2C7E-4880-42E3-A1B0-9E344F6A02C4}" srcOrd="2" destOrd="0" presId="urn:microsoft.com/office/officeart/2005/8/layout/process4"/>
    <dgm:cxn modelId="{09A329A8-726C-43B1-A976-C604278B7486}" type="presParOf" srcId="{FB3C2C7E-4880-42E3-A1B0-9E344F6A02C4}" destId="{40B44EB3-DBA6-463E-A107-30E4D2ED3B9F}" srcOrd="0" destOrd="0" presId="urn:microsoft.com/office/officeart/2005/8/layout/process4"/>
    <dgm:cxn modelId="{419F2080-2A88-4FE8-8D5B-5B7335A0014C}" type="presParOf" srcId="{8CE0A84B-3B67-4733-A89D-449FC1703EB4}" destId="{1EF5C74B-A3AC-41C7-971F-B21C9963FBD4}" srcOrd="9" destOrd="0" presId="urn:microsoft.com/office/officeart/2005/8/layout/process4"/>
    <dgm:cxn modelId="{2EFDC557-529B-45AA-A340-361ACF538A21}" type="presParOf" srcId="{8CE0A84B-3B67-4733-A89D-449FC1703EB4}" destId="{56662458-009A-49C8-B94A-0C224953673E}" srcOrd="10" destOrd="0" presId="urn:microsoft.com/office/officeart/2005/8/layout/process4"/>
    <dgm:cxn modelId="{39286932-876F-4E85-A2C7-E2E3A8F82B9D}" type="presParOf" srcId="{56662458-009A-49C8-B94A-0C224953673E}" destId="{E0093CB6-D42C-454C-BB97-31CD26EC98AB}" srcOrd="0" destOrd="0" presId="urn:microsoft.com/office/officeart/2005/8/layout/process4"/>
    <dgm:cxn modelId="{5370680B-0265-48CC-9093-E8B2188777C2}" type="presParOf" srcId="{56662458-009A-49C8-B94A-0C224953673E}" destId="{61989394-491D-41E6-8D57-5D3757869C68}" srcOrd="1" destOrd="0" presId="urn:microsoft.com/office/officeart/2005/8/layout/process4"/>
    <dgm:cxn modelId="{F5DA6816-F0F4-48FA-A45D-CEBF461CD6E4}" type="presParOf" srcId="{56662458-009A-49C8-B94A-0C224953673E}" destId="{5C028E4B-1DA3-4840-9F96-037E388D28C7}" srcOrd="2" destOrd="0" presId="urn:microsoft.com/office/officeart/2005/8/layout/process4"/>
    <dgm:cxn modelId="{87581CE3-5DE8-4C19-8045-38921AF81096}" type="presParOf" srcId="{5C028E4B-1DA3-4840-9F96-037E388D28C7}" destId="{61D105D4-F8CD-4114-9F53-AECC7FDA6BA3}" srcOrd="0" destOrd="0" presId="urn:microsoft.com/office/officeart/2005/8/layout/process4"/>
    <dgm:cxn modelId="{9CBD7679-675A-43E6-8F07-A67B2552C55B}" type="presParOf" srcId="{8CE0A84B-3B67-4733-A89D-449FC1703EB4}" destId="{6702BC0B-AE19-43AC-B04B-864083A93E80}" srcOrd="11" destOrd="0" presId="urn:microsoft.com/office/officeart/2005/8/layout/process4"/>
    <dgm:cxn modelId="{E1563A2D-9AA5-430F-B5BC-BC56CB8A974E}" type="presParOf" srcId="{8CE0A84B-3B67-4733-A89D-449FC1703EB4}" destId="{761D6FD9-CEFE-453C-96B3-931B1AB0E648}" srcOrd="12" destOrd="0" presId="urn:microsoft.com/office/officeart/2005/8/layout/process4"/>
    <dgm:cxn modelId="{A2288E72-45A4-4102-B8B6-246951A2B9C5}" type="presParOf" srcId="{761D6FD9-CEFE-453C-96B3-931B1AB0E648}" destId="{2EA1A765-64B7-43C7-8701-CE5BB700322C}" srcOrd="0" destOrd="0" presId="urn:microsoft.com/office/officeart/2005/8/layout/process4"/>
    <dgm:cxn modelId="{784CC3CD-101F-4503-8432-7578E205704E}" type="presParOf" srcId="{761D6FD9-CEFE-453C-96B3-931B1AB0E648}" destId="{C0B55A8C-600E-4535-8E87-211427149C7C}" srcOrd="1" destOrd="0" presId="urn:microsoft.com/office/officeart/2005/8/layout/process4"/>
    <dgm:cxn modelId="{F0170FEF-A4C4-4406-B644-19D3BA1528A7}" type="presParOf" srcId="{761D6FD9-CEFE-453C-96B3-931B1AB0E648}" destId="{01C00A5C-DE6B-49E5-A4F7-680BEB9A2032}" srcOrd="2" destOrd="0" presId="urn:microsoft.com/office/officeart/2005/8/layout/process4"/>
    <dgm:cxn modelId="{D94A18B3-BE52-4F0E-820E-F8038BEBCB54}" type="presParOf" srcId="{01C00A5C-DE6B-49E5-A4F7-680BEB9A2032}" destId="{69A5328E-4E09-4673-ABB9-0E1C26BBE844}" srcOrd="0" destOrd="0" presId="urn:microsoft.com/office/officeart/2005/8/layout/process4"/>
    <dgm:cxn modelId="{8C16E5A7-376A-4E39-A66B-E68E500F445F}" type="presParOf" srcId="{8CE0A84B-3B67-4733-A89D-449FC1703EB4}" destId="{B1543742-63BD-41FF-B593-C4DEAF541FFC}" srcOrd="13" destOrd="0" presId="urn:microsoft.com/office/officeart/2005/8/layout/process4"/>
    <dgm:cxn modelId="{70754622-8FCD-473D-9F16-2E5FF3EF782A}" type="presParOf" srcId="{8CE0A84B-3B67-4733-A89D-449FC1703EB4}" destId="{CD0DFB92-53DE-415A-B1AC-F9501CB3B573}" srcOrd="14" destOrd="0" presId="urn:microsoft.com/office/officeart/2005/8/layout/process4"/>
    <dgm:cxn modelId="{25D81345-8C9E-4FAD-B9F6-4BC1B6A78502}" type="presParOf" srcId="{CD0DFB92-53DE-415A-B1AC-F9501CB3B573}" destId="{30A0CABE-CFE5-48A7-82B9-E6B4FC614F68}" srcOrd="0" destOrd="0" presId="urn:microsoft.com/office/officeart/2005/8/layout/process4"/>
    <dgm:cxn modelId="{46D79BD9-9F97-4F29-A0B5-030C2F5D1132}" type="presParOf" srcId="{CD0DFB92-53DE-415A-B1AC-F9501CB3B573}" destId="{D05BC19B-0C2D-4763-BF78-3F917B29378D}" srcOrd="1" destOrd="0" presId="urn:microsoft.com/office/officeart/2005/8/layout/process4"/>
    <dgm:cxn modelId="{409FADA7-5D78-4293-93B1-8EE0F7729E9C}" type="presParOf" srcId="{CD0DFB92-53DE-415A-B1AC-F9501CB3B573}" destId="{777ACD06-E1DF-4ACC-B003-29C8EA75EBA7}" srcOrd="2" destOrd="0" presId="urn:microsoft.com/office/officeart/2005/8/layout/process4"/>
    <dgm:cxn modelId="{ED3E1E08-6511-4F7A-AC41-D9E56B4D6C96}" type="presParOf" srcId="{777ACD06-E1DF-4ACC-B003-29C8EA75EBA7}" destId="{85FF8C92-F883-4AAD-9475-13A49C79033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400" b="1" i="1" dirty="0" smtClean="0">
              <a:effectLst/>
              <a:latin typeface="Century" pitchFamily="18" charset="0"/>
            </a:rPr>
            <a:t>   Cainan </a:t>
          </a:r>
          <a:r>
            <a:rPr lang="en-US" sz="1400" b="1" i="1" dirty="0" smtClean="0">
              <a:effectLst/>
              <a:latin typeface="Century" pitchFamily="18" charset="0"/>
            </a:rPr>
            <a:t>(LXX)       </a:t>
          </a:r>
          <a:r>
            <a:rPr lang="en-US" sz="2800" b="1" i="0" dirty="0" smtClean="0">
              <a:effectLst/>
              <a:latin typeface="Century" pitchFamily="18" charset="0"/>
            </a:rPr>
            <a:t>---              and sorrow</a:t>
          </a:r>
          <a:endParaRPr lang="en-US" sz="2800" b="1" i="0" dirty="0">
            <a:effectLst/>
            <a:latin typeface="Century" pitchFamily="18" charset="0"/>
          </a:endParaRPr>
        </a:p>
      </dgm:t>
    </dgm:pt>
    <dgm:pt modelId="{D6B6DA35-9DD8-4396-B93E-A7182581C8A4}" type="parTrans" cxnId="{D3CCBDCC-037C-4130-8E28-A6039A339022}">
      <dgm:prSet/>
      <dgm:spPr/>
      <dgm:t>
        <a:bodyPr/>
        <a:lstStyle/>
        <a:p>
          <a:pPr algn="l"/>
          <a:endParaRPr lang="en-US" sz="2800" b="1" i="0">
            <a:solidFill>
              <a:schemeClr val="bg1"/>
            </a:solidFill>
            <a:effectLst/>
            <a:latin typeface="Century" pitchFamily="18" charset="0"/>
          </a:endParaRPr>
        </a:p>
      </dgm:t>
    </dgm:pt>
    <dgm:pt modelId="{1AA2DFBF-CFA8-4D7C-B382-D1944164EE9C}" type="sibTrans" cxnId="{D3CCBDCC-037C-4130-8E28-A6039A339022}">
      <dgm:prSet/>
      <dgm:spPr/>
      <dgm:t>
        <a:bodyPr/>
        <a:lstStyle/>
        <a:p>
          <a:pPr algn="l"/>
          <a:endParaRPr lang="en-US" sz="2800" b="1" i="0">
            <a:solidFill>
              <a:schemeClr val="bg1"/>
            </a:solidFill>
            <a:effectLst/>
            <a:latin typeface="Century" pitchFamily="18" charset="0"/>
          </a:endParaRPr>
        </a:p>
      </dgm:t>
    </dgm:pt>
    <dgm:pt modelId="{6AFAB542-7621-405A-9B13-126CE0E7D3A2}">
      <dgm:prSet phldrT="[Text]" custT="1"/>
      <dgm:spPr/>
      <dgm:t>
        <a:bodyPr/>
        <a:lstStyle/>
        <a:p>
          <a:pPr algn="l"/>
          <a:r>
            <a:rPr lang="en-US" sz="2400" b="1" i="1" dirty="0" smtClean="0">
              <a:effectLst/>
              <a:latin typeface="Century" pitchFamily="18" charset="0"/>
            </a:rPr>
            <a:t>   Shelah   </a:t>
          </a:r>
          <a:r>
            <a:rPr lang="en-US" sz="2800" b="1" i="0" dirty="0" smtClean="0">
              <a:effectLst/>
              <a:latin typeface="Century" pitchFamily="18" charset="0"/>
            </a:rPr>
            <a:t>---                     extend like a plant</a:t>
          </a:r>
          <a:endParaRPr lang="en-US" sz="2800" b="1" i="0" dirty="0">
            <a:effectLst/>
            <a:latin typeface="Century" pitchFamily="18" charset="0"/>
          </a:endParaRPr>
        </a:p>
      </dgm:t>
    </dgm:pt>
    <dgm:pt modelId="{51378D3F-D277-41C3-A0FB-A5587F104427}" type="parTrans" cxnId="{D0B14887-3C68-4C8B-8381-6FF80985DE9B}">
      <dgm:prSet/>
      <dgm:spPr/>
      <dgm:t>
        <a:bodyPr/>
        <a:lstStyle/>
        <a:p>
          <a:pPr algn="l"/>
          <a:endParaRPr lang="en-US" sz="2800" b="1" i="0">
            <a:solidFill>
              <a:schemeClr val="bg1"/>
            </a:solidFill>
            <a:effectLst/>
            <a:latin typeface="Century" pitchFamily="18" charset="0"/>
          </a:endParaRPr>
        </a:p>
      </dgm:t>
    </dgm:pt>
    <dgm:pt modelId="{8A599416-FF1F-4903-A119-BBD62F850749}" type="sibTrans" cxnId="{D0B14887-3C68-4C8B-8381-6FF80985DE9B}">
      <dgm:prSet/>
      <dgm:spPr/>
      <dgm:t>
        <a:bodyPr/>
        <a:lstStyle/>
        <a:p>
          <a:pPr algn="l"/>
          <a:endParaRPr lang="en-US" sz="2800" b="1" i="0">
            <a:solidFill>
              <a:schemeClr val="bg1"/>
            </a:solidFill>
            <a:effectLst/>
            <a:latin typeface="Century" pitchFamily="18" charset="0"/>
          </a:endParaRPr>
        </a:p>
      </dgm:t>
    </dgm:pt>
    <dgm:pt modelId="{4A60284E-576B-4B31-971A-D4BD0D54590A}">
      <dgm:prSet phldrT="[Text]" custT="1"/>
      <dgm:spPr/>
      <dgm:t>
        <a:bodyPr/>
        <a:lstStyle/>
        <a:p>
          <a:pPr algn="l"/>
          <a:r>
            <a:rPr lang="en-US" sz="2400" b="1" i="1" dirty="0" smtClean="0">
              <a:effectLst/>
              <a:latin typeface="Century" pitchFamily="18" charset="0"/>
            </a:rPr>
            <a:t>   Eber   </a:t>
          </a:r>
          <a:r>
            <a:rPr lang="en-US" sz="2800" b="1" i="0" dirty="0" smtClean="0">
              <a:effectLst/>
              <a:latin typeface="Century" pitchFamily="18" charset="0"/>
            </a:rPr>
            <a:t>---                        beyond the place of </a:t>
          </a:r>
          <a:endParaRPr lang="en-US" sz="2800" b="1" i="0" dirty="0">
            <a:effectLst/>
            <a:latin typeface="Century" pitchFamily="18" charset="0"/>
          </a:endParaRPr>
        </a:p>
      </dgm:t>
    </dgm:pt>
    <dgm:pt modelId="{9392CB06-7035-49B4-8FD9-E07B53D05C29}" type="parTrans" cxnId="{9F6304EE-72D0-4BA0-B3F0-6B7938FF7701}">
      <dgm:prSet/>
      <dgm:spPr/>
      <dgm:t>
        <a:bodyPr/>
        <a:lstStyle/>
        <a:p>
          <a:pPr algn="l"/>
          <a:endParaRPr lang="en-US" sz="2800" b="1" i="0">
            <a:solidFill>
              <a:schemeClr val="bg1"/>
            </a:solidFill>
            <a:effectLst/>
            <a:latin typeface="Century" pitchFamily="18" charset="0"/>
          </a:endParaRPr>
        </a:p>
      </dgm:t>
    </dgm:pt>
    <dgm:pt modelId="{CD504378-24E8-40FE-8FC7-034C93D6B98D}" type="sibTrans" cxnId="{9F6304EE-72D0-4BA0-B3F0-6B7938FF7701}">
      <dgm:prSet/>
      <dgm:spPr/>
      <dgm:t>
        <a:bodyPr/>
        <a:lstStyle/>
        <a:p>
          <a:pPr algn="l"/>
          <a:endParaRPr lang="en-US" sz="2800" b="1" i="0">
            <a:solidFill>
              <a:schemeClr val="bg1"/>
            </a:solidFill>
            <a:effectLst/>
            <a:latin typeface="Century" pitchFamily="18" charset="0"/>
          </a:endParaRPr>
        </a:p>
      </dgm:t>
    </dgm:pt>
    <dgm:pt modelId="{D8333008-E51F-47E2-9E2D-2373CEA5034B}">
      <dgm:prSet phldrT="[Text]" custT="1"/>
      <dgm:spPr/>
      <dgm:t>
        <a:bodyPr/>
        <a:lstStyle/>
        <a:p>
          <a:pPr algn="l"/>
          <a:r>
            <a:rPr lang="en-US" sz="2400" b="1" i="1" dirty="0" smtClean="0">
              <a:effectLst/>
              <a:latin typeface="Century" pitchFamily="18" charset="0"/>
            </a:rPr>
            <a:t>   Peleg  </a:t>
          </a:r>
          <a:r>
            <a:rPr lang="en-US" sz="2800" b="1" i="0" dirty="0" smtClean="0">
              <a:effectLst/>
              <a:latin typeface="Century" pitchFamily="18" charset="0"/>
            </a:rPr>
            <a:t>---                        division </a:t>
          </a:r>
          <a:r>
            <a:rPr lang="en-US" sz="2400" b="1" i="1" dirty="0" smtClean="0">
              <a:effectLst/>
              <a:latin typeface="Century" pitchFamily="18" charset="0"/>
            </a:rPr>
            <a:t>(at the Tower of Babel). </a:t>
          </a:r>
          <a:endParaRPr lang="en-US" sz="2400" b="1" i="1" dirty="0">
            <a:effectLst/>
            <a:latin typeface="Century" pitchFamily="18" charset="0"/>
          </a:endParaRPr>
        </a:p>
      </dgm:t>
    </dgm:pt>
    <dgm:pt modelId="{97CA7A17-DB56-4057-917E-996355CBCEA8}" type="parTrans" cxnId="{2627603A-E65D-45FE-8A0E-F5B927B05FAB}">
      <dgm:prSet/>
      <dgm:spPr/>
      <dgm:t>
        <a:bodyPr/>
        <a:lstStyle/>
        <a:p>
          <a:pPr algn="l"/>
          <a:endParaRPr lang="en-US" sz="2800" b="1" i="0">
            <a:solidFill>
              <a:schemeClr val="bg1"/>
            </a:solidFill>
            <a:effectLst/>
            <a:latin typeface="Century" pitchFamily="18" charset="0"/>
          </a:endParaRPr>
        </a:p>
      </dgm:t>
    </dgm:pt>
    <dgm:pt modelId="{AA9267CC-D1B8-46F5-AF30-E441C3A433E9}" type="sibTrans" cxnId="{2627603A-E65D-45FE-8A0E-F5B927B05FAB}">
      <dgm:prSet/>
      <dgm:spPr/>
      <dgm:t>
        <a:bodyPr/>
        <a:lstStyle/>
        <a:p>
          <a:pPr algn="l"/>
          <a:endParaRPr lang="en-US" sz="2800" b="1" i="0">
            <a:solidFill>
              <a:schemeClr val="bg1"/>
            </a:solidFill>
            <a:effectLst/>
            <a:latin typeface="Century" pitchFamily="18" charset="0"/>
          </a:endParaRPr>
        </a:p>
      </dgm:t>
    </dgm:pt>
    <dgm:pt modelId="{7BA71D86-129E-45D7-8DAA-DCBFBDF11884}">
      <dgm:prSet phldrT="[Text]" custT="1"/>
      <dgm:spPr/>
      <dgm:t>
        <a:bodyPr/>
        <a:lstStyle/>
        <a:p>
          <a:pPr algn="l"/>
          <a:r>
            <a:rPr lang="en-US" sz="2400" b="1" i="1" dirty="0" smtClean="0">
              <a:effectLst/>
              <a:latin typeface="Century" pitchFamily="18" charset="0"/>
            </a:rPr>
            <a:t>   Reu   </a:t>
          </a:r>
          <a:r>
            <a:rPr lang="en-US" sz="2800" b="1" i="0" dirty="0" smtClean="0">
              <a:effectLst/>
              <a:latin typeface="Century" pitchFamily="18" charset="0"/>
            </a:rPr>
            <a:t>---                         A friend</a:t>
          </a:r>
          <a:endParaRPr lang="en-US" sz="2800" b="1" i="0" dirty="0">
            <a:effectLst/>
            <a:latin typeface="Century" pitchFamily="18" charset="0"/>
          </a:endParaRPr>
        </a:p>
      </dgm:t>
    </dgm:pt>
    <dgm:pt modelId="{6BADE2AC-F2F7-4A22-A474-3239E46EB7F5}" type="parTrans" cxnId="{BFE3BD05-0666-4E66-8594-17744E7B4AFD}">
      <dgm:prSet/>
      <dgm:spPr/>
      <dgm:t>
        <a:bodyPr/>
        <a:lstStyle/>
        <a:p>
          <a:pPr algn="l"/>
          <a:endParaRPr lang="en-US" sz="2800" b="1" i="0">
            <a:solidFill>
              <a:schemeClr val="bg1"/>
            </a:solidFill>
            <a:effectLst/>
            <a:latin typeface="Century" pitchFamily="18" charset="0"/>
          </a:endParaRPr>
        </a:p>
      </dgm:t>
    </dgm:pt>
    <dgm:pt modelId="{D3819733-025E-4107-A64F-223A7834FC1E}" type="sibTrans" cxnId="{BFE3BD05-0666-4E66-8594-17744E7B4AFD}">
      <dgm:prSet/>
      <dgm:spPr/>
      <dgm:t>
        <a:bodyPr/>
        <a:lstStyle/>
        <a:p>
          <a:pPr algn="l"/>
          <a:endParaRPr lang="en-US" sz="2800" b="1" i="0">
            <a:solidFill>
              <a:schemeClr val="bg1"/>
            </a:solidFill>
            <a:effectLst/>
            <a:latin typeface="Century" pitchFamily="18" charset="0"/>
          </a:endParaRPr>
        </a:p>
      </dgm:t>
    </dgm:pt>
    <dgm:pt modelId="{1B1A8A7D-D0A9-409C-9679-4B86D0856D5F}">
      <dgm:prSet phldrT="[Text]" custT="1"/>
      <dgm:spPr/>
      <dgm:t>
        <a:bodyPr/>
        <a:lstStyle/>
        <a:p>
          <a:pPr algn="l"/>
          <a:r>
            <a:rPr lang="en-US" sz="2400" b="1" i="1" dirty="0" smtClean="0">
              <a:effectLst/>
              <a:latin typeface="Century" pitchFamily="18" charset="0"/>
            </a:rPr>
            <a:t>   Serug   </a:t>
          </a:r>
          <a:r>
            <a:rPr lang="en-US" sz="2800" b="1" i="0" dirty="0" smtClean="0">
              <a:effectLst/>
              <a:latin typeface="Century" pitchFamily="18" charset="0"/>
            </a:rPr>
            <a:t>---                      (also) branches out,</a:t>
          </a:r>
          <a:endParaRPr lang="en-US" sz="2800" b="1" i="0" dirty="0">
            <a:effectLst/>
            <a:latin typeface="Century" pitchFamily="18" charset="0"/>
          </a:endParaRPr>
        </a:p>
      </dgm:t>
    </dgm:pt>
    <dgm:pt modelId="{904D03CB-7A31-46FF-9051-1BA655BFE6C7}" type="parTrans" cxnId="{8C59EED7-7856-4C9C-A774-09749B68E2A4}">
      <dgm:prSet/>
      <dgm:spPr/>
      <dgm:t>
        <a:bodyPr/>
        <a:lstStyle/>
        <a:p>
          <a:pPr algn="l"/>
          <a:endParaRPr lang="en-US" sz="2800" b="1" i="0">
            <a:solidFill>
              <a:schemeClr val="bg1"/>
            </a:solidFill>
            <a:effectLst/>
            <a:latin typeface="Century" pitchFamily="18" charset="0"/>
          </a:endParaRPr>
        </a:p>
      </dgm:t>
    </dgm:pt>
    <dgm:pt modelId="{EF6E1646-3964-4C7F-B0D0-1D14A861933D}" type="sibTrans" cxnId="{8C59EED7-7856-4C9C-A774-09749B68E2A4}">
      <dgm:prSet/>
      <dgm:spPr/>
      <dgm:t>
        <a:bodyPr/>
        <a:lstStyle/>
        <a:p>
          <a:pPr algn="l"/>
          <a:endParaRPr lang="en-US" sz="2800" b="1" i="0">
            <a:solidFill>
              <a:schemeClr val="bg1"/>
            </a:solidFill>
            <a:effectLst/>
            <a:latin typeface="Century" pitchFamily="18" charset="0"/>
          </a:endParaRPr>
        </a:p>
      </dgm:t>
    </dgm:pt>
    <dgm:pt modelId="{0438CCF1-88D6-44F7-AF7B-83D4C1F4D49A}">
      <dgm:prSet phldrT="[Text]" custT="1"/>
      <dgm:spPr/>
      <dgm:t>
        <a:bodyPr/>
        <a:lstStyle/>
        <a:p>
          <a:pPr algn="l"/>
          <a:r>
            <a:rPr lang="en-US" sz="2400" b="1" i="1" dirty="0" smtClean="0">
              <a:effectLst/>
              <a:latin typeface="Century" pitchFamily="18" charset="0"/>
            </a:rPr>
            <a:t>   Shem    </a:t>
          </a:r>
          <a:r>
            <a:rPr lang="en-US" sz="2800" b="1" i="0" dirty="0" smtClean="0">
              <a:effectLst/>
              <a:latin typeface="Century" pitchFamily="18" charset="0"/>
            </a:rPr>
            <a:t>---                     The fame of</a:t>
          </a:r>
          <a:endParaRPr lang="en-US" sz="2800" b="1" i="0" dirty="0">
            <a:effectLst/>
            <a:latin typeface="Century" pitchFamily="18" charset="0"/>
          </a:endParaRPr>
        </a:p>
      </dgm:t>
    </dgm:pt>
    <dgm:pt modelId="{DDBD8AEE-2ADE-472E-B4C6-A104E09352C4}" type="sibTrans" cxnId="{3C942571-E53B-4F5C-A86A-C9CBC6A4DB78}">
      <dgm:prSet/>
      <dgm:spPr/>
      <dgm:t>
        <a:bodyPr/>
        <a:lstStyle/>
        <a:p>
          <a:pPr algn="l"/>
          <a:endParaRPr lang="en-US" sz="2800" b="1" i="0">
            <a:solidFill>
              <a:schemeClr val="bg1"/>
            </a:solidFill>
            <a:effectLst/>
            <a:latin typeface="Century" pitchFamily="18" charset="0"/>
          </a:endParaRPr>
        </a:p>
      </dgm:t>
    </dgm:pt>
    <dgm:pt modelId="{1205D138-6FCD-4BEE-B88C-EA2D562F106A}" type="parTrans" cxnId="{3C942571-E53B-4F5C-A86A-C9CBC6A4DB78}">
      <dgm:prSet/>
      <dgm:spPr/>
      <dgm:t>
        <a:bodyPr/>
        <a:lstStyle/>
        <a:p>
          <a:pPr algn="l"/>
          <a:endParaRPr lang="en-US" sz="2800" b="1" i="0">
            <a:solidFill>
              <a:schemeClr val="bg1"/>
            </a:solidFill>
            <a:effectLst/>
            <a:latin typeface="Century" pitchFamily="18" charset="0"/>
          </a:endParaRPr>
        </a:p>
      </dgm:t>
    </dgm:pt>
    <dgm:pt modelId="{FF9F86F2-5F69-4253-ADCD-9EEDA47477ED}">
      <dgm:prSet custT="1"/>
      <dgm:spPr/>
      <dgm:t>
        <a:bodyPr/>
        <a:lstStyle/>
        <a:p>
          <a:pPr algn="l"/>
          <a:r>
            <a:rPr lang="en-US" sz="2400" b="1" i="1" dirty="0" smtClean="0">
              <a:effectLst/>
              <a:latin typeface="Century" pitchFamily="18" charset="0"/>
            </a:rPr>
            <a:t>   Nahor   </a:t>
          </a:r>
          <a:r>
            <a:rPr lang="en-US" sz="2800" b="1" i="0" dirty="0" smtClean="0">
              <a:effectLst/>
              <a:latin typeface="Century" pitchFamily="18" charset="0"/>
            </a:rPr>
            <a:t>---                      enraged</a:t>
          </a:r>
          <a:endParaRPr lang="en-US" sz="2800" b="1" i="0" dirty="0">
            <a:effectLst/>
            <a:latin typeface="Century" pitchFamily="18" charset="0"/>
          </a:endParaRPr>
        </a:p>
      </dgm:t>
    </dgm:pt>
    <dgm:pt modelId="{E2DA7E8F-64B5-4DB1-80AC-B61CD809AC5E}" type="parTrans" cxnId="{28C462A7-EAF8-443D-A459-59EE98A76B18}">
      <dgm:prSet/>
      <dgm:spPr/>
      <dgm:t>
        <a:bodyPr/>
        <a:lstStyle/>
        <a:p>
          <a:pPr algn="l"/>
          <a:endParaRPr lang="en-US" sz="2800" b="1" i="0">
            <a:solidFill>
              <a:schemeClr val="bg1"/>
            </a:solidFill>
            <a:effectLst/>
            <a:latin typeface="Century" pitchFamily="18" charset="0"/>
          </a:endParaRPr>
        </a:p>
      </dgm:t>
    </dgm:pt>
    <dgm:pt modelId="{9F25F63C-13F1-453A-9189-D867B3AC3AF8}" type="sibTrans" cxnId="{28C462A7-EAF8-443D-A459-59EE98A76B18}">
      <dgm:prSet/>
      <dgm:spPr/>
      <dgm:t>
        <a:bodyPr/>
        <a:lstStyle/>
        <a:p>
          <a:pPr algn="l"/>
          <a:endParaRPr lang="en-US" sz="2800" b="1" i="0">
            <a:solidFill>
              <a:schemeClr val="bg1"/>
            </a:solidFill>
            <a:effectLst/>
            <a:latin typeface="Century" pitchFamily="18" charset="0"/>
          </a:endParaRPr>
        </a:p>
      </dgm:t>
    </dgm:pt>
    <dgm:pt modelId="{EF638339-4A4F-4F79-B98B-9B77E144DAE5}">
      <dgm:prSet phldrT="[Text]" custT="1"/>
      <dgm:spPr/>
      <dgm:t>
        <a:bodyPr/>
        <a:lstStyle/>
        <a:p>
          <a:pPr algn="l"/>
          <a:r>
            <a:rPr lang="en-US" sz="2400" b="1" i="1" dirty="0" smtClean="0">
              <a:effectLst/>
              <a:latin typeface="Century" pitchFamily="18" charset="0"/>
            </a:rPr>
            <a:t>   Arphaxad   </a:t>
          </a:r>
          <a:r>
            <a:rPr lang="en-US" sz="2400" b="1" i="0" dirty="0" smtClean="0">
              <a:effectLst/>
              <a:latin typeface="Century" pitchFamily="18" charset="0"/>
            </a:rPr>
            <a:t>---                   </a:t>
          </a:r>
          <a:r>
            <a:rPr lang="en-US" sz="2800" b="1" i="0" dirty="0" smtClean="0">
              <a:effectLst/>
              <a:latin typeface="Century" pitchFamily="18" charset="0"/>
            </a:rPr>
            <a:t>Babylon’s fortress</a:t>
          </a:r>
          <a:r>
            <a:rPr lang="en-US" sz="2400" b="1" i="0" dirty="0" smtClean="0">
              <a:effectLst/>
              <a:latin typeface="Century" pitchFamily="18" charset="0"/>
            </a:rPr>
            <a:t/>
          </a:r>
          <a:br>
            <a:rPr lang="en-US" sz="2400" b="1" i="0" dirty="0" smtClean="0">
              <a:effectLst/>
              <a:latin typeface="Century" pitchFamily="18" charset="0"/>
            </a:rPr>
          </a:br>
          <a:r>
            <a:rPr lang="en-US" sz="2400" b="1" i="0" dirty="0" smtClean="0">
              <a:effectLst/>
              <a:latin typeface="Century" pitchFamily="18" charset="0"/>
            </a:rPr>
            <a:t>                                       (but I will make Babylon fade away!)</a:t>
          </a:r>
          <a:endParaRPr lang="en-US" sz="2400" b="1" i="0" dirty="0">
            <a:effectLst/>
            <a:latin typeface="Century" pitchFamily="18" charset="0"/>
          </a:endParaRPr>
        </a:p>
      </dgm:t>
    </dgm:pt>
    <dgm:pt modelId="{260D3AFF-9C3A-46E6-8341-20A4AE15A5BE}" type="sibTrans" cxnId="{1A5325AF-0BBF-4069-BDED-AA2804E6410A}">
      <dgm:prSet/>
      <dgm:spPr/>
      <dgm:t>
        <a:bodyPr/>
        <a:lstStyle/>
        <a:p>
          <a:pPr algn="l"/>
          <a:endParaRPr lang="en-US" sz="2800" b="1" i="0">
            <a:solidFill>
              <a:schemeClr val="bg1"/>
            </a:solidFill>
            <a:effectLst/>
            <a:latin typeface="Century" pitchFamily="18" charset="0"/>
          </a:endParaRPr>
        </a:p>
      </dgm:t>
    </dgm:pt>
    <dgm:pt modelId="{60C444F4-67BD-4C35-A3C4-CC1B61D23382}" type="parTrans" cxnId="{1A5325AF-0BBF-4069-BDED-AA2804E6410A}">
      <dgm:prSet/>
      <dgm:spPr/>
      <dgm:t>
        <a:bodyPr/>
        <a:lstStyle/>
        <a:p>
          <a:pPr algn="l"/>
          <a:endParaRPr lang="en-US" sz="2800" b="1" i="0">
            <a:solidFill>
              <a:schemeClr val="bg1"/>
            </a:solidFill>
            <a:effectLst/>
            <a:latin typeface="Century" pitchFamily="18" charset="0"/>
          </a:endParaRPr>
        </a:p>
      </dgm:t>
    </dgm:pt>
    <dgm:pt modelId="{DF32D238-4551-4A38-95BB-7BE38188BB89}">
      <dgm:prSet custT="1"/>
      <dgm:spPr/>
      <dgm:t>
        <a:bodyPr/>
        <a:lstStyle/>
        <a:p>
          <a:pPr algn="l"/>
          <a:r>
            <a:rPr lang="en-US" sz="2400" b="1" i="1" dirty="0" smtClean="0">
              <a:effectLst/>
              <a:latin typeface="Century" pitchFamily="18" charset="0"/>
            </a:rPr>
            <a:t>   Terah   </a:t>
          </a:r>
          <a:r>
            <a:rPr lang="en-US" sz="2800" b="1" i="0" dirty="0" smtClean="0">
              <a:effectLst/>
              <a:latin typeface="Century" pitchFamily="18" charset="0"/>
            </a:rPr>
            <a:t>---                      with fury!</a:t>
          </a:r>
          <a:endParaRPr lang="en-US" sz="2800" b="1" i="0" dirty="0">
            <a:effectLst/>
            <a:latin typeface="Century" pitchFamily="18" charset="0"/>
          </a:endParaRPr>
        </a:p>
      </dgm:t>
    </dgm:pt>
    <dgm:pt modelId="{8D29B28E-4501-4E1A-B0D4-D5B36ACC87B2}" type="parTrans" cxnId="{4BBB3D9D-2F56-438D-81BE-BBF631F47FC3}">
      <dgm:prSet/>
      <dgm:spPr/>
      <dgm:t>
        <a:bodyPr/>
        <a:lstStyle/>
        <a:p>
          <a:endParaRPr lang="en-US" sz="2800" b="1" i="0">
            <a:effectLst/>
            <a:latin typeface="Century" pitchFamily="18" charset="0"/>
          </a:endParaRPr>
        </a:p>
      </dgm:t>
    </dgm:pt>
    <dgm:pt modelId="{E7096DCF-8C07-4383-A98B-0A3FB3CD25CA}" type="sibTrans" cxnId="{4BBB3D9D-2F56-438D-81BE-BBF631F47FC3}">
      <dgm:prSet/>
      <dgm:spPr/>
      <dgm:t>
        <a:bodyPr/>
        <a:lstStyle/>
        <a:p>
          <a:endParaRPr lang="en-US" sz="2800" b="1" i="0">
            <a:effectLst/>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34166F98-38D0-48A8-9C4E-E21EAABA2B9B}" type="pres">
      <dgm:prSet presAssocID="{DF32D238-4551-4A38-95BB-7BE38188BB89}" presName="boxAndChildren" presStyleCnt="0"/>
      <dgm:spPr/>
      <dgm:t>
        <a:bodyPr/>
        <a:lstStyle/>
        <a:p>
          <a:endParaRPr lang="en-US"/>
        </a:p>
      </dgm:t>
    </dgm:pt>
    <dgm:pt modelId="{A7F6326A-A2ED-4FB3-BC0A-34D5B50E0395}" type="pres">
      <dgm:prSet presAssocID="{DF32D238-4551-4A38-95BB-7BE38188BB89}" presName="parentTextBox" presStyleLbl="node1" presStyleIdx="0" presStyleCnt="10"/>
      <dgm:spPr/>
      <dgm:t>
        <a:bodyPr/>
        <a:lstStyle/>
        <a:p>
          <a:endParaRPr lang="en-US"/>
        </a:p>
      </dgm:t>
    </dgm:pt>
    <dgm:pt modelId="{262BE83F-0C67-4D4B-9542-B45068C53948}" type="pres">
      <dgm:prSet presAssocID="{9F25F63C-13F1-453A-9189-D867B3AC3AF8}" presName="sp" presStyleCnt="0"/>
      <dgm:spPr/>
      <dgm:t>
        <a:bodyPr/>
        <a:lstStyle/>
        <a:p>
          <a:endParaRPr lang="en-US"/>
        </a:p>
      </dgm:t>
    </dgm:pt>
    <dgm:pt modelId="{648D1B65-C07A-460A-BED4-6F974F1A7AE7}" type="pres">
      <dgm:prSet presAssocID="{FF9F86F2-5F69-4253-ADCD-9EEDA47477ED}" presName="arrowAndChildren" presStyleCnt="0"/>
      <dgm:spPr/>
      <dgm:t>
        <a:bodyPr/>
        <a:lstStyle/>
        <a:p>
          <a:endParaRPr lang="en-US"/>
        </a:p>
      </dgm:t>
    </dgm:pt>
    <dgm:pt modelId="{28D453E6-789D-4306-8311-BD00EC49FE5E}" type="pres">
      <dgm:prSet presAssocID="{FF9F86F2-5F69-4253-ADCD-9EEDA47477ED}" presName="parentTextArrow" presStyleLbl="node1" presStyleIdx="1" presStyleCnt="10"/>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2" presStyleCnt="10" custScaleY="82645"/>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3" presStyleCnt="10" custScaleY="82645"/>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4" presStyleCnt="10" custScaleY="82645"/>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5" presStyleCnt="10" custScaleY="82645"/>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6" presStyleCnt="10" custScaleY="75132"/>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7" presStyleCnt="10"/>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8" presStyleCnt="10" custScaleY="203105"/>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9" presStyleCnt="10"/>
      <dgm:spPr/>
      <dgm:t>
        <a:bodyPr/>
        <a:lstStyle/>
        <a:p>
          <a:endParaRPr lang="en-US"/>
        </a:p>
      </dgm:t>
    </dgm:pt>
  </dgm:ptLst>
  <dgm:cxnLst>
    <dgm:cxn modelId="{D52C826A-CE2F-4715-A64F-959B9FA57B0F}" type="presOf" srcId="{DF32D238-4551-4A38-95BB-7BE38188BB89}" destId="{A7F6326A-A2ED-4FB3-BC0A-34D5B50E0395}" srcOrd="0" destOrd="0" presId="urn:microsoft.com/office/officeart/2005/8/layout/process4"/>
    <dgm:cxn modelId="{BFE3BD05-0666-4E66-8594-17744E7B4AFD}" srcId="{66D72BBE-3346-4407-B5FF-BBBC16B801D0}" destId="{7BA71D86-129E-45D7-8DAA-DCBFBDF11884}" srcOrd="6" destOrd="0" parTransId="{6BADE2AC-F2F7-4A22-A474-3239E46EB7F5}" sibTransId="{D3819733-025E-4107-A64F-223A7834FC1E}"/>
    <dgm:cxn modelId="{1A2FDAD0-253F-4444-AC35-F79A228B550B}" type="presOf" srcId="{D8333008-E51F-47E2-9E2D-2373CEA5034B}" destId="{E813ED6B-8FA2-45D9-B23F-7CFCF6A68F3C}" srcOrd="0" destOrd="0" presId="urn:microsoft.com/office/officeart/2005/8/layout/process4"/>
    <dgm:cxn modelId="{08B2DA50-A9B7-4E31-86B5-B8261D874308}" type="presOf" srcId="{FF9F86F2-5F69-4253-ADCD-9EEDA47477ED}" destId="{28D453E6-789D-4306-8311-BD00EC49FE5E}" srcOrd="0" destOrd="0" presId="urn:microsoft.com/office/officeart/2005/8/layout/process4"/>
    <dgm:cxn modelId="{FFE36743-DE75-47ED-8FA7-3C7301341C85}" type="presOf" srcId="{EF638339-4A4F-4F79-B98B-9B77E144DAE5}" destId="{2EA1A765-64B7-43C7-8701-CE5BB700322C}" srcOrd="0"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8C59EED7-7856-4C9C-A774-09749B68E2A4}" srcId="{66D72BBE-3346-4407-B5FF-BBBC16B801D0}" destId="{1B1A8A7D-D0A9-409C-9679-4B86D0856D5F}" srcOrd="7" destOrd="0" parTransId="{904D03CB-7A31-46FF-9051-1BA655BFE6C7}" sibTransId="{EF6E1646-3964-4C7F-B0D0-1D14A861933D}"/>
    <dgm:cxn modelId="{4BBB3D9D-2F56-438D-81BE-BBF631F47FC3}" srcId="{66D72BBE-3346-4407-B5FF-BBBC16B801D0}" destId="{DF32D238-4551-4A38-95BB-7BE38188BB89}" srcOrd="9" destOrd="0" parTransId="{8D29B28E-4501-4E1A-B0D4-D5B36ACC87B2}" sibTransId="{E7096DCF-8C07-4383-A98B-0A3FB3CD25CA}"/>
    <dgm:cxn modelId="{D3CCBDCC-037C-4130-8E28-A6039A339022}" srcId="{66D72BBE-3346-4407-B5FF-BBBC16B801D0}" destId="{625A199E-7B4C-443C-9079-21714EFE0A1D}" srcOrd="2" destOrd="0" parTransId="{D6B6DA35-9DD8-4396-B93E-A7182581C8A4}" sibTransId="{1AA2DFBF-CFA8-4D7C-B382-D1944164EE9C}"/>
    <dgm:cxn modelId="{977639B2-1C73-427A-AD67-514266231B37}" type="presOf" srcId="{625A199E-7B4C-443C-9079-21714EFE0A1D}" destId="{E0093CB6-D42C-454C-BB97-31CD26EC98AB}" srcOrd="0" destOrd="0" presId="urn:microsoft.com/office/officeart/2005/8/layout/process4"/>
    <dgm:cxn modelId="{740955CD-9040-41F7-9018-B737A01F184F}" type="presOf" srcId="{1B1A8A7D-D0A9-409C-9679-4B86D0856D5F}" destId="{53125F8D-1EDE-4939-BB12-AF1B82037461}" srcOrd="0" destOrd="0" presId="urn:microsoft.com/office/officeart/2005/8/layout/process4"/>
    <dgm:cxn modelId="{BB24DDA9-2DB8-4D0B-9ACB-2DEA43421A19}" type="presOf" srcId="{6AFAB542-7621-405A-9B13-126CE0E7D3A2}" destId="{C1152A86-6776-4F50-A705-79539D9C93FF}" srcOrd="0" destOrd="0" presId="urn:microsoft.com/office/officeart/2005/8/layout/process4"/>
    <dgm:cxn modelId="{92B53716-0A0A-4A6B-AE3D-8B284292F1C0}" type="presOf" srcId="{0438CCF1-88D6-44F7-AF7B-83D4C1F4D49A}" destId="{30A0CABE-CFE5-48A7-82B9-E6B4FC614F68}" srcOrd="0" destOrd="0" presId="urn:microsoft.com/office/officeart/2005/8/layout/process4"/>
    <dgm:cxn modelId="{B2938210-22CB-4514-9489-7F9A9C64BE39}" type="presOf" srcId="{4A60284E-576B-4B31-971A-D4BD0D54590A}" destId="{08086EC1-B163-48B4-81D4-CFF88E90AA6F}"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2627603A-E65D-45FE-8A0E-F5B927B05FAB}" srcId="{66D72BBE-3346-4407-B5FF-BBBC16B801D0}" destId="{D8333008-E51F-47E2-9E2D-2373CEA5034B}" srcOrd="5" destOrd="0" parTransId="{97CA7A17-DB56-4057-917E-996355CBCEA8}" sibTransId="{AA9267CC-D1B8-46F5-AF30-E441C3A433E9}"/>
    <dgm:cxn modelId="{28C462A7-EAF8-443D-A459-59EE98A76B18}" srcId="{66D72BBE-3346-4407-B5FF-BBBC16B801D0}" destId="{FF9F86F2-5F69-4253-ADCD-9EEDA47477ED}" srcOrd="8" destOrd="0" parTransId="{E2DA7E8F-64B5-4DB1-80AC-B61CD809AC5E}" sibTransId="{9F25F63C-13F1-453A-9189-D867B3AC3AF8}"/>
    <dgm:cxn modelId="{BD2E827C-5279-4555-923E-5BDFA171653B}" type="presOf" srcId="{7BA71D86-129E-45D7-8DAA-DCBFBDF11884}" destId="{5CE47816-691F-473D-88F1-19982A675078}" srcOrd="0" destOrd="0" presId="urn:microsoft.com/office/officeart/2005/8/layout/process4"/>
    <dgm:cxn modelId="{9F6304EE-72D0-4BA0-B3F0-6B7938FF7701}" srcId="{66D72BBE-3346-4407-B5FF-BBBC16B801D0}" destId="{4A60284E-576B-4B31-971A-D4BD0D54590A}" srcOrd="4" destOrd="0" parTransId="{9392CB06-7035-49B4-8FD9-E07B53D05C29}" sibTransId="{CD504378-24E8-40FE-8FC7-034C93D6B98D}"/>
    <dgm:cxn modelId="{D0B14887-3C68-4C8B-8381-6FF80985DE9B}" srcId="{66D72BBE-3346-4407-B5FF-BBBC16B801D0}" destId="{6AFAB542-7621-405A-9B13-126CE0E7D3A2}" srcOrd="3" destOrd="0" parTransId="{51378D3F-D277-41C3-A0FB-A5587F104427}" sibTransId="{8A599416-FF1F-4903-A119-BBD62F850749}"/>
    <dgm:cxn modelId="{0870FDF8-E41B-4FEE-8390-CDFE8444763F}" type="presOf" srcId="{66D72BBE-3346-4407-B5FF-BBBC16B801D0}" destId="{8CE0A84B-3B67-4733-A89D-449FC1703EB4}" srcOrd="0" destOrd="0" presId="urn:microsoft.com/office/officeart/2005/8/layout/process4"/>
    <dgm:cxn modelId="{AACE097B-F4F7-4645-9CD2-3CE4C5B51677}" type="presParOf" srcId="{8CE0A84B-3B67-4733-A89D-449FC1703EB4}" destId="{34166F98-38D0-48A8-9C4E-E21EAABA2B9B}" srcOrd="0" destOrd="0" presId="urn:microsoft.com/office/officeart/2005/8/layout/process4"/>
    <dgm:cxn modelId="{BD55F335-5522-459A-8CE7-8AD843674E93}" type="presParOf" srcId="{34166F98-38D0-48A8-9C4E-E21EAABA2B9B}" destId="{A7F6326A-A2ED-4FB3-BC0A-34D5B50E0395}" srcOrd="0" destOrd="0" presId="urn:microsoft.com/office/officeart/2005/8/layout/process4"/>
    <dgm:cxn modelId="{F1B2724E-0343-4F58-B7FE-73FC7B5CC0A0}" type="presParOf" srcId="{8CE0A84B-3B67-4733-A89D-449FC1703EB4}" destId="{262BE83F-0C67-4D4B-9542-B45068C53948}" srcOrd="1" destOrd="0" presId="urn:microsoft.com/office/officeart/2005/8/layout/process4"/>
    <dgm:cxn modelId="{FFDB86E0-970C-41CF-82B7-A3E7512689E9}" type="presParOf" srcId="{8CE0A84B-3B67-4733-A89D-449FC1703EB4}" destId="{648D1B65-C07A-460A-BED4-6F974F1A7AE7}" srcOrd="2" destOrd="0" presId="urn:microsoft.com/office/officeart/2005/8/layout/process4"/>
    <dgm:cxn modelId="{A8DFC70C-D7BA-488E-9C79-C648104F2200}" type="presParOf" srcId="{648D1B65-C07A-460A-BED4-6F974F1A7AE7}" destId="{28D453E6-789D-4306-8311-BD00EC49FE5E}" srcOrd="0" destOrd="0" presId="urn:microsoft.com/office/officeart/2005/8/layout/process4"/>
    <dgm:cxn modelId="{1A449AE4-734D-4B28-97F3-A283E074299D}" type="presParOf" srcId="{8CE0A84B-3B67-4733-A89D-449FC1703EB4}" destId="{F5A00589-ECC6-487F-AD07-BABC2A9107BA}" srcOrd="3" destOrd="0" presId="urn:microsoft.com/office/officeart/2005/8/layout/process4"/>
    <dgm:cxn modelId="{D5A7DCFE-1064-47DE-9E23-DC96F44CBB33}" type="presParOf" srcId="{8CE0A84B-3B67-4733-A89D-449FC1703EB4}" destId="{BD4EC01D-58B2-4669-91AB-F2F7936837C7}" srcOrd="4" destOrd="0" presId="urn:microsoft.com/office/officeart/2005/8/layout/process4"/>
    <dgm:cxn modelId="{9212A70A-4532-463C-BCE0-8D72906B1D9A}" type="presParOf" srcId="{BD4EC01D-58B2-4669-91AB-F2F7936837C7}" destId="{53125F8D-1EDE-4939-BB12-AF1B82037461}" srcOrd="0" destOrd="0" presId="urn:microsoft.com/office/officeart/2005/8/layout/process4"/>
    <dgm:cxn modelId="{FCEC1735-87C3-47A1-B99E-142D105A8ECF}" type="presParOf" srcId="{8CE0A84B-3B67-4733-A89D-449FC1703EB4}" destId="{F3061E04-6384-49DC-8B1A-8609025D6C17}" srcOrd="5" destOrd="0" presId="urn:microsoft.com/office/officeart/2005/8/layout/process4"/>
    <dgm:cxn modelId="{D4348759-CF9A-4F17-83DC-E2FECDCACBB9}" type="presParOf" srcId="{8CE0A84B-3B67-4733-A89D-449FC1703EB4}" destId="{3A7A87EB-4725-4E5E-8CAA-C5B7D460E780}" srcOrd="6" destOrd="0" presId="urn:microsoft.com/office/officeart/2005/8/layout/process4"/>
    <dgm:cxn modelId="{A8F52446-B82D-4829-907C-00AD64695D6F}" type="presParOf" srcId="{3A7A87EB-4725-4E5E-8CAA-C5B7D460E780}" destId="{5CE47816-691F-473D-88F1-19982A675078}" srcOrd="0" destOrd="0" presId="urn:microsoft.com/office/officeart/2005/8/layout/process4"/>
    <dgm:cxn modelId="{E832A56E-9CA0-4DC0-BD76-4C2B35C63591}" type="presParOf" srcId="{8CE0A84B-3B67-4733-A89D-449FC1703EB4}" destId="{7E5D6166-F4CA-4B10-B44A-8211D81FC6D0}" srcOrd="7" destOrd="0" presId="urn:microsoft.com/office/officeart/2005/8/layout/process4"/>
    <dgm:cxn modelId="{7B40CA5D-8A0C-453D-99EB-8F7C355BFE18}" type="presParOf" srcId="{8CE0A84B-3B67-4733-A89D-449FC1703EB4}" destId="{0C552A7A-15AA-4EBA-9606-29BA4B27ACD6}" srcOrd="8" destOrd="0" presId="urn:microsoft.com/office/officeart/2005/8/layout/process4"/>
    <dgm:cxn modelId="{182A63B2-4584-4AF1-9408-A3C501D992B2}" type="presParOf" srcId="{0C552A7A-15AA-4EBA-9606-29BA4B27ACD6}" destId="{E813ED6B-8FA2-45D9-B23F-7CFCF6A68F3C}" srcOrd="0" destOrd="0" presId="urn:microsoft.com/office/officeart/2005/8/layout/process4"/>
    <dgm:cxn modelId="{6B23E36B-6991-4693-80F3-8F61CB213F35}" type="presParOf" srcId="{8CE0A84B-3B67-4733-A89D-449FC1703EB4}" destId="{19E7F097-77A9-44EC-8BA2-D443F7D0B299}" srcOrd="9" destOrd="0" presId="urn:microsoft.com/office/officeart/2005/8/layout/process4"/>
    <dgm:cxn modelId="{335BD7B0-4B00-41E3-B598-1AABBCECDBBE}" type="presParOf" srcId="{8CE0A84B-3B67-4733-A89D-449FC1703EB4}" destId="{F9954F05-5C3F-4280-8224-884F9E8571E1}" srcOrd="10" destOrd="0" presId="urn:microsoft.com/office/officeart/2005/8/layout/process4"/>
    <dgm:cxn modelId="{2DB78DA4-E2D8-4380-9B6A-FDDD2C72B287}" type="presParOf" srcId="{F9954F05-5C3F-4280-8224-884F9E8571E1}" destId="{08086EC1-B163-48B4-81D4-CFF88E90AA6F}" srcOrd="0" destOrd="0" presId="urn:microsoft.com/office/officeart/2005/8/layout/process4"/>
    <dgm:cxn modelId="{7B08CB54-D5EB-4CAF-8663-5245698DC09C}" type="presParOf" srcId="{8CE0A84B-3B67-4733-A89D-449FC1703EB4}" destId="{3EE2DEFD-507B-4A4C-A95E-747A46F017D9}" srcOrd="11" destOrd="0" presId="urn:microsoft.com/office/officeart/2005/8/layout/process4"/>
    <dgm:cxn modelId="{78A2B2EB-1D80-46AE-8E3E-0C5F49E8C771}" type="presParOf" srcId="{8CE0A84B-3B67-4733-A89D-449FC1703EB4}" destId="{13156052-2E3F-46E0-8434-291841141488}" srcOrd="12" destOrd="0" presId="urn:microsoft.com/office/officeart/2005/8/layout/process4"/>
    <dgm:cxn modelId="{2D21A029-3C22-4D8D-A930-3B6AD757D9C4}" type="presParOf" srcId="{13156052-2E3F-46E0-8434-291841141488}" destId="{C1152A86-6776-4F50-A705-79539D9C93FF}" srcOrd="0" destOrd="0" presId="urn:microsoft.com/office/officeart/2005/8/layout/process4"/>
    <dgm:cxn modelId="{817A387B-9200-4231-8E38-7F76F5C5086D}" type="presParOf" srcId="{8CE0A84B-3B67-4733-A89D-449FC1703EB4}" destId="{1EF5C74B-A3AC-41C7-971F-B21C9963FBD4}" srcOrd="13" destOrd="0" presId="urn:microsoft.com/office/officeart/2005/8/layout/process4"/>
    <dgm:cxn modelId="{442441FF-8CE0-4DA9-BDA7-5DA9B72E6B80}" type="presParOf" srcId="{8CE0A84B-3B67-4733-A89D-449FC1703EB4}" destId="{56662458-009A-49C8-B94A-0C224953673E}" srcOrd="14" destOrd="0" presId="urn:microsoft.com/office/officeart/2005/8/layout/process4"/>
    <dgm:cxn modelId="{3C8D0D66-A73D-4B37-ABE7-BD5D5B043FDC}" type="presParOf" srcId="{56662458-009A-49C8-B94A-0C224953673E}" destId="{E0093CB6-D42C-454C-BB97-31CD26EC98AB}" srcOrd="0" destOrd="0" presId="urn:microsoft.com/office/officeart/2005/8/layout/process4"/>
    <dgm:cxn modelId="{245EF91D-6096-4891-98BC-2EE80545AF1C}" type="presParOf" srcId="{8CE0A84B-3B67-4733-A89D-449FC1703EB4}" destId="{6702BC0B-AE19-43AC-B04B-864083A93E80}" srcOrd="15" destOrd="0" presId="urn:microsoft.com/office/officeart/2005/8/layout/process4"/>
    <dgm:cxn modelId="{5455BDAA-2AFA-4557-B805-DCDBF2AD35D9}" type="presParOf" srcId="{8CE0A84B-3B67-4733-A89D-449FC1703EB4}" destId="{761D6FD9-CEFE-453C-96B3-931B1AB0E648}" srcOrd="16" destOrd="0" presId="urn:microsoft.com/office/officeart/2005/8/layout/process4"/>
    <dgm:cxn modelId="{080E2B8A-63F1-494F-A239-6B3C576187EF}" type="presParOf" srcId="{761D6FD9-CEFE-453C-96B3-931B1AB0E648}" destId="{2EA1A765-64B7-43C7-8701-CE5BB700322C}" srcOrd="0" destOrd="0" presId="urn:microsoft.com/office/officeart/2005/8/layout/process4"/>
    <dgm:cxn modelId="{ABDE98BD-F3C8-4C6D-BF08-B2F9A0A2D734}" type="presParOf" srcId="{8CE0A84B-3B67-4733-A89D-449FC1703EB4}" destId="{B1543742-63BD-41FF-B593-C4DEAF541FFC}" srcOrd="17" destOrd="0" presId="urn:microsoft.com/office/officeart/2005/8/layout/process4"/>
    <dgm:cxn modelId="{3866AEDD-D99F-47EC-BFC4-F6A3D9AC2AB9}" type="presParOf" srcId="{8CE0A84B-3B67-4733-A89D-449FC1703EB4}" destId="{CD0DFB92-53DE-415A-B1AC-F9501CB3B573}" srcOrd="18" destOrd="0" presId="urn:microsoft.com/office/officeart/2005/8/layout/process4"/>
    <dgm:cxn modelId="{DB9C71E8-7F6B-41C1-87D0-3A76E2B6F49A}"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400" b="0" i="1" dirty="0" smtClean="0">
              <a:effectLst/>
              <a:latin typeface="Century" pitchFamily="18" charset="0"/>
            </a:rPr>
            <a:t>    </a:t>
          </a:r>
          <a:r>
            <a:rPr lang="en-US" sz="2400" b="1" i="1" dirty="0" smtClean="0">
              <a:effectLst/>
              <a:latin typeface="Century" pitchFamily="18" charset="0"/>
            </a:rPr>
            <a:t>Jacob</a:t>
          </a:r>
          <a:r>
            <a:rPr lang="en-US" sz="2800" b="1" i="0" dirty="0" smtClean="0">
              <a:effectLst/>
              <a:latin typeface="Century" pitchFamily="18" charset="0"/>
            </a:rPr>
            <a:t>   ---                     as he outwits </a:t>
          </a:r>
          <a:r>
            <a:rPr lang="en-US" sz="2400" b="1" i="1" dirty="0" smtClean="0">
              <a:effectLst/>
              <a:latin typeface="Century" pitchFamily="18" charset="0"/>
            </a:rPr>
            <a:t>(his enemy).</a:t>
          </a:r>
          <a:endParaRPr lang="en-US" sz="2400" i="1" dirty="0">
            <a:effectLst/>
            <a:latin typeface="Century" pitchFamily="18" charset="0"/>
          </a:endParaRPr>
        </a:p>
      </dgm:t>
    </dgm:pt>
    <dgm:pt modelId="{D6B6DA35-9DD8-4396-B93E-A7182581C8A4}" type="parTrans" cxnId="{D3CCBDCC-037C-4130-8E28-A6039A339022}">
      <dgm:prSet/>
      <dgm:spPr/>
      <dgm:t>
        <a:bodyPr/>
        <a:lstStyle/>
        <a:p>
          <a:pPr algn="l"/>
          <a:endParaRPr lang="en-US" sz="2800" i="0">
            <a:solidFill>
              <a:schemeClr val="bg1"/>
            </a:solidFill>
            <a:effectLst/>
            <a:latin typeface="Century" pitchFamily="18" charset="0"/>
          </a:endParaRPr>
        </a:p>
      </dgm:t>
    </dgm:pt>
    <dgm:pt modelId="{1AA2DFBF-CFA8-4D7C-B382-D1944164EE9C}" type="sibTrans" cxnId="{D3CCBDCC-037C-4130-8E28-A6039A339022}">
      <dgm:prSet/>
      <dgm:spPr/>
      <dgm:t>
        <a:bodyPr/>
        <a:lstStyle/>
        <a:p>
          <a:pPr algn="l"/>
          <a:endParaRPr lang="en-US" sz="2800" i="0">
            <a:solidFill>
              <a:schemeClr val="bg1"/>
            </a:solidFill>
            <a:effectLst/>
            <a:latin typeface="Century" pitchFamily="18" charset="0"/>
          </a:endParaRPr>
        </a:p>
      </dgm:t>
    </dgm:pt>
    <dgm:pt modelId="{6AFAB542-7621-405A-9B13-126CE0E7D3A2}">
      <dgm:prSet phldrT="[Text]" custT="1"/>
      <dgm:spPr/>
      <dgm:t>
        <a:bodyPr/>
        <a:lstStyle/>
        <a:p>
          <a:pPr algn="l"/>
          <a:r>
            <a:rPr lang="en-US" sz="2400" b="1" i="1" smtClean="0">
              <a:effectLst/>
              <a:latin typeface="Century" pitchFamily="18" charset="0"/>
            </a:rPr>
            <a:t>Levi</a:t>
          </a:r>
          <a:r>
            <a:rPr lang="en-US" sz="2800" b="1" i="0" smtClean="0">
              <a:effectLst/>
              <a:latin typeface="Century" pitchFamily="18" charset="0"/>
            </a:rPr>
            <a:t>   ---        (then) joins himself to</a:t>
          </a:r>
          <a:endParaRPr lang="en-US" sz="2800" i="0" dirty="0">
            <a:effectLst/>
            <a:latin typeface="Century" pitchFamily="18" charset="0"/>
          </a:endParaRPr>
        </a:p>
      </dgm:t>
    </dgm:pt>
    <dgm:pt modelId="{51378D3F-D277-41C3-A0FB-A5587F104427}" type="parTrans" cxnId="{D0B14887-3C68-4C8B-8381-6FF80985DE9B}">
      <dgm:prSet/>
      <dgm:spPr/>
      <dgm:t>
        <a:bodyPr/>
        <a:lstStyle/>
        <a:p>
          <a:pPr algn="l"/>
          <a:endParaRPr lang="en-US" sz="2800" i="0">
            <a:solidFill>
              <a:schemeClr val="bg1"/>
            </a:solidFill>
            <a:effectLst/>
            <a:latin typeface="Century" pitchFamily="18" charset="0"/>
          </a:endParaRPr>
        </a:p>
      </dgm:t>
    </dgm:pt>
    <dgm:pt modelId="{8A599416-FF1F-4903-A119-BBD62F850749}" type="sibTrans" cxnId="{D0B14887-3C68-4C8B-8381-6FF80985DE9B}">
      <dgm:prSet/>
      <dgm:spPr/>
      <dgm:t>
        <a:bodyPr/>
        <a:lstStyle/>
        <a:p>
          <a:pPr algn="l"/>
          <a:endParaRPr lang="en-US" sz="2800" i="0">
            <a:solidFill>
              <a:schemeClr val="bg1"/>
            </a:solidFill>
            <a:effectLst/>
            <a:latin typeface="Century" pitchFamily="18" charset="0"/>
          </a:endParaRPr>
        </a:p>
      </dgm:t>
    </dgm:pt>
    <dgm:pt modelId="{4A60284E-576B-4B31-971A-D4BD0D54590A}">
      <dgm:prSet phldrT="[Text]" custT="1"/>
      <dgm:spPr/>
      <dgm:t>
        <a:bodyPr/>
        <a:lstStyle/>
        <a:p>
          <a:pPr algn="l"/>
          <a:r>
            <a:rPr lang="en-US" sz="2400" b="1" i="1" smtClean="0">
              <a:effectLst/>
              <a:latin typeface="Century" pitchFamily="18" charset="0"/>
            </a:rPr>
            <a:t>Kohath</a:t>
          </a:r>
          <a:r>
            <a:rPr lang="en-US" sz="2800" b="0" i="0" smtClean="0">
              <a:effectLst/>
              <a:latin typeface="Century" pitchFamily="18" charset="0"/>
            </a:rPr>
            <a:t> </a:t>
          </a:r>
          <a:r>
            <a:rPr lang="en-US" sz="2800" b="1" i="0" smtClean="0">
              <a:effectLst/>
              <a:latin typeface="Century" pitchFamily="18" charset="0"/>
            </a:rPr>
            <a:t> ---     an assembly, </a:t>
          </a:r>
          <a:endParaRPr lang="en-US" sz="2800" i="0" dirty="0">
            <a:effectLst/>
            <a:latin typeface="Century" pitchFamily="18" charset="0"/>
          </a:endParaRPr>
        </a:p>
      </dgm:t>
    </dgm:pt>
    <dgm:pt modelId="{9392CB06-7035-49B4-8FD9-E07B53D05C29}" type="parTrans" cxnId="{9F6304EE-72D0-4BA0-B3F0-6B7938FF7701}">
      <dgm:prSet/>
      <dgm:spPr/>
      <dgm:t>
        <a:bodyPr/>
        <a:lstStyle/>
        <a:p>
          <a:pPr algn="l"/>
          <a:endParaRPr lang="en-US" sz="2800" i="0">
            <a:solidFill>
              <a:schemeClr val="bg1"/>
            </a:solidFill>
            <a:effectLst/>
            <a:latin typeface="Century" pitchFamily="18" charset="0"/>
          </a:endParaRPr>
        </a:p>
      </dgm:t>
    </dgm:pt>
    <dgm:pt modelId="{CD504378-24E8-40FE-8FC7-034C93D6B98D}" type="sibTrans" cxnId="{9F6304EE-72D0-4BA0-B3F0-6B7938FF7701}">
      <dgm:prSet/>
      <dgm:spPr/>
      <dgm:t>
        <a:bodyPr/>
        <a:lstStyle/>
        <a:p>
          <a:pPr algn="l"/>
          <a:endParaRPr lang="en-US" sz="2800" i="0">
            <a:solidFill>
              <a:schemeClr val="bg1"/>
            </a:solidFill>
            <a:effectLst/>
            <a:latin typeface="Century" pitchFamily="18" charset="0"/>
          </a:endParaRPr>
        </a:p>
      </dgm:t>
    </dgm:pt>
    <dgm:pt modelId="{D8333008-E51F-47E2-9E2D-2373CEA5034B}">
      <dgm:prSet phldrT="[Text]" custT="1"/>
      <dgm:spPr/>
      <dgm:t>
        <a:bodyPr/>
        <a:lstStyle/>
        <a:p>
          <a:pPr algn="l"/>
          <a:r>
            <a:rPr lang="en-US" sz="2400" b="1" i="1" smtClean="0">
              <a:effectLst/>
              <a:latin typeface="Century" pitchFamily="18" charset="0"/>
            </a:rPr>
            <a:t>Amram</a:t>
          </a:r>
          <a:r>
            <a:rPr lang="en-US" sz="2800" b="1" i="0" smtClean="0">
              <a:effectLst/>
              <a:latin typeface="Century" pitchFamily="18" charset="0"/>
            </a:rPr>
            <a:t>  ---     a glorious people </a:t>
          </a:r>
          <a:endParaRPr lang="en-US" sz="2800" i="0" dirty="0">
            <a:effectLst/>
            <a:latin typeface="Century" pitchFamily="18" charset="0"/>
          </a:endParaRPr>
        </a:p>
      </dgm:t>
    </dgm:pt>
    <dgm:pt modelId="{97CA7A17-DB56-4057-917E-996355CBCEA8}" type="parTrans" cxnId="{2627603A-E65D-45FE-8A0E-F5B927B05FAB}">
      <dgm:prSet/>
      <dgm:spPr/>
      <dgm:t>
        <a:bodyPr/>
        <a:lstStyle/>
        <a:p>
          <a:pPr algn="l"/>
          <a:endParaRPr lang="en-US" sz="2800" i="0">
            <a:solidFill>
              <a:schemeClr val="bg1"/>
            </a:solidFill>
            <a:effectLst/>
            <a:latin typeface="Century" pitchFamily="18" charset="0"/>
          </a:endParaRPr>
        </a:p>
      </dgm:t>
    </dgm:pt>
    <dgm:pt modelId="{AA9267CC-D1B8-46F5-AF30-E441C3A433E9}" type="sibTrans" cxnId="{2627603A-E65D-45FE-8A0E-F5B927B05FAB}">
      <dgm:prSet/>
      <dgm:spPr/>
      <dgm:t>
        <a:bodyPr/>
        <a:lstStyle/>
        <a:p>
          <a:pPr algn="l"/>
          <a:endParaRPr lang="en-US" sz="2800" i="0">
            <a:solidFill>
              <a:schemeClr val="bg1"/>
            </a:solidFill>
            <a:effectLst/>
            <a:latin typeface="Century" pitchFamily="18" charset="0"/>
          </a:endParaRPr>
        </a:p>
      </dgm:t>
    </dgm:pt>
    <dgm:pt modelId="{7BA71D86-129E-45D7-8DAA-DCBFBDF11884}">
      <dgm:prSet phldrT="[Text]" custT="1"/>
      <dgm:spPr/>
      <dgm:t>
        <a:bodyPr/>
        <a:lstStyle/>
        <a:p>
          <a:pPr algn="l"/>
          <a:r>
            <a:rPr lang="en-US" sz="2800" b="1" i="1" smtClean="0">
              <a:effectLst/>
              <a:latin typeface="Century" pitchFamily="18" charset="0"/>
            </a:rPr>
            <a:t>Moses</a:t>
          </a:r>
          <a:r>
            <a:rPr lang="en-US" sz="2800" b="1" i="0" smtClean="0">
              <a:effectLst/>
              <a:latin typeface="Century" pitchFamily="18" charset="0"/>
            </a:rPr>
            <a:t>   ---   (whom) he rescued, </a:t>
          </a:r>
          <a:endParaRPr lang="en-US" sz="2800" i="0" dirty="0">
            <a:effectLst/>
            <a:latin typeface="Century" pitchFamily="18" charset="0"/>
          </a:endParaRPr>
        </a:p>
      </dgm:t>
    </dgm:pt>
    <dgm:pt modelId="{6BADE2AC-F2F7-4A22-A474-3239E46EB7F5}" type="parTrans" cxnId="{BFE3BD05-0666-4E66-8594-17744E7B4AFD}">
      <dgm:prSet/>
      <dgm:spPr/>
      <dgm:t>
        <a:bodyPr/>
        <a:lstStyle/>
        <a:p>
          <a:pPr algn="l"/>
          <a:endParaRPr lang="en-US" sz="2800" i="0">
            <a:solidFill>
              <a:schemeClr val="bg1"/>
            </a:solidFill>
            <a:effectLst/>
            <a:latin typeface="Century" pitchFamily="18" charset="0"/>
          </a:endParaRPr>
        </a:p>
      </dgm:t>
    </dgm:pt>
    <dgm:pt modelId="{D3819733-025E-4107-A64F-223A7834FC1E}" type="sibTrans" cxnId="{BFE3BD05-0666-4E66-8594-17744E7B4AFD}">
      <dgm:prSet/>
      <dgm:spPr/>
      <dgm:t>
        <a:bodyPr/>
        <a:lstStyle/>
        <a:p>
          <a:pPr algn="l"/>
          <a:endParaRPr lang="en-US" sz="2800" i="0">
            <a:solidFill>
              <a:schemeClr val="bg1"/>
            </a:solidFill>
            <a:effectLst/>
            <a:latin typeface="Century" pitchFamily="18" charset="0"/>
          </a:endParaRPr>
        </a:p>
      </dgm:t>
    </dgm:pt>
    <dgm:pt modelId="{1B1A8A7D-D0A9-409C-9679-4B86D0856D5F}">
      <dgm:prSet phldrT="[Text]" custT="1"/>
      <dgm:spPr/>
      <dgm:t>
        <a:bodyPr rIns="144000"/>
        <a:lstStyle/>
        <a:p>
          <a:pPr algn="l"/>
          <a:r>
            <a:rPr lang="en-US" sz="2400" b="1" i="1" smtClean="0">
              <a:effectLst/>
              <a:latin typeface="Century" pitchFamily="18" charset="0"/>
            </a:rPr>
            <a:t>Gershom</a:t>
          </a:r>
          <a:r>
            <a:rPr lang="en-US" sz="2400" b="0" i="1" smtClean="0">
              <a:effectLst/>
              <a:latin typeface="Century" pitchFamily="18" charset="0"/>
            </a:rPr>
            <a:t> --  </a:t>
          </a:r>
          <a:r>
            <a:rPr lang="en-US" sz="2400" b="1" i="0" smtClean="0">
              <a:effectLst/>
              <a:latin typeface="Century" pitchFamily="18" charset="0"/>
            </a:rPr>
            <a:t>stranger(s) in a strange land, </a:t>
          </a:r>
          <a:endParaRPr lang="en-US" sz="2400" i="0" dirty="0">
            <a:effectLst/>
            <a:latin typeface="Century" pitchFamily="18" charset="0"/>
          </a:endParaRPr>
        </a:p>
      </dgm:t>
    </dgm:pt>
    <dgm:pt modelId="{904D03CB-7A31-46FF-9051-1BA655BFE6C7}" type="parTrans" cxnId="{8C59EED7-7856-4C9C-A774-09749B68E2A4}">
      <dgm:prSet/>
      <dgm:spPr/>
      <dgm:t>
        <a:bodyPr/>
        <a:lstStyle/>
        <a:p>
          <a:pPr algn="l"/>
          <a:endParaRPr lang="en-US" sz="2800" i="0">
            <a:solidFill>
              <a:schemeClr val="bg1"/>
            </a:solidFill>
            <a:effectLst/>
            <a:latin typeface="Century" pitchFamily="18" charset="0"/>
          </a:endParaRPr>
        </a:p>
      </dgm:t>
    </dgm:pt>
    <dgm:pt modelId="{EF6E1646-3964-4C7F-B0D0-1D14A861933D}" type="sibTrans" cxnId="{8C59EED7-7856-4C9C-A774-09749B68E2A4}">
      <dgm:prSet/>
      <dgm:spPr/>
      <dgm:t>
        <a:bodyPr/>
        <a:lstStyle/>
        <a:p>
          <a:pPr algn="l"/>
          <a:endParaRPr lang="en-US" sz="2800" i="0">
            <a:solidFill>
              <a:schemeClr val="bg1"/>
            </a:solidFill>
            <a:effectLst/>
            <a:latin typeface="Century" pitchFamily="18" charset="0"/>
          </a:endParaRPr>
        </a:p>
      </dgm:t>
    </dgm:pt>
    <dgm:pt modelId="{553F45FE-3B3A-4832-A0C8-E6E82575501D}">
      <dgm:prSet phldrT="[Text]" custT="1"/>
      <dgm:spPr/>
      <dgm:t>
        <a:bodyPr lIns="216000"/>
        <a:lstStyle/>
        <a:p>
          <a:pPr algn="l"/>
          <a:r>
            <a:rPr lang="en-US" sz="2400" b="0" i="1" spc="300" baseline="0" noProof="0" dirty="0" smtClean="0">
              <a:effectLst/>
              <a:latin typeface="Century" pitchFamily="18" charset="0"/>
              <a:cs typeface="Arial" pitchFamily="34" charset="0"/>
            </a:rPr>
            <a:t>   (</a:t>
          </a:r>
          <a:r>
            <a:rPr lang="en-US" sz="2400" b="1" i="1" spc="300" baseline="0" noProof="0" dirty="0" smtClean="0">
              <a:effectLst/>
              <a:latin typeface="Century" pitchFamily="18" charset="0"/>
              <a:cs typeface="Arial" pitchFamily="34" charset="0"/>
            </a:rPr>
            <a:t>Abraham</a:t>
          </a:r>
          <a:r>
            <a:rPr lang="en-US" sz="2400" b="0" i="1" spc="300" baseline="0" noProof="0" dirty="0" smtClean="0">
              <a:effectLst/>
              <a:latin typeface="Century" pitchFamily="18" charset="0"/>
              <a:cs typeface="Arial" pitchFamily="34" charset="0"/>
            </a:rPr>
            <a:t>) </a:t>
          </a:r>
          <a:r>
            <a:rPr lang="en-US" sz="2400" b="0" i="1" dirty="0" smtClean="0">
              <a:effectLst/>
              <a:latin typeface="Century" pitchFamily="18" charset="0"/>
            </a:rPr>
            <a:t>  </a:t>
          </a:r>
          <a:r>
            <a:rPr lang="en-US" sz="2800" b="1" i="0" dirty="0" smtClean="0">
              <a:effectLst/>
              <a:latin typeface="Century" pitchFamily="18" charset="0"/>
            </a:rPr>
            <a:t>---        the father of a multitude, </a:t>
          </a:r>
          <a:endParaRPr lang="he-IL" sz="2800" b="1" i="0" spc="300" baseline="0" noProof="0" dirty="0">
            <a:effectLst/>
            <a:latin typeface="Century" pitchFamily="18" charset="0"/>
            <a:cs typeface="Arial" pitchFamily="34" charset="0"/>
          </a:endParaRPr>
        </a:p>
      </dgm:t>
    </dgm:pt>
    <dgm:pt modelId="{0438CCF1-88D6-44F7-AF7B-83D4C1F4D49A}">
      <dgm:prSet phldrT="[Text]" custT="1"/>
      <dgm:spPr/>
      <dgm:t>
        <a:bodyPr/>
        <a:lstStyle/>
        <a:p>
          <a:pPr algn="l"/>
          <a:r>
            <a:rPr lang="en-US" sz="2400" b="1" i="1" dirty="0" smtClean="0">
              <a:effectLst/>
              <a:latin typeface="Century" pitchFamily="18" charset="0"/>
            </a:rPr>
            <a:t>   Abram</a:t>
          </a:r>
          <a:r>
            <a:rPr lang="en-US" sz="2800" b="1" i="0" dirty="0" smtClean="0">
              <a:effectLst/>
              <a:latin typeface="Century" pitchFamily="18" charset="0"/>
            </a:rPr>
            <a:t>   ---                  A glorious father, </a:t>
          </a:r>
          <a:endParaRPr lang="en-US" sz="2800" i="0" dirty="0">
            <a:effectLst/>
            <a:latin typeface="Century" pitchFamily="18" charset="0"/>
          </a:endParaRPr>
        </a:p>
      </dgm:t>
    </dgm:pt>
    <dgm:pt modelId="{DDBD8AEE-2ADE-472E-B4C6-A104E09352C4}" type="sibTrans" cxnId="{3C942571-E53B-4F5C-A86A-C9CBC6A4DB78}">
      <dgm:prSet/>
      <dgm:spPr/>
      <dgm:t>
        <a:bodyPr/>
        <a:lstStyle/>
        <a:p>
          <a:pPr algn="l"/>
          <a:endParaRPr lang="en-US" sz="2800" i="0">
            <a:solidFill>
              <a:schemeClr val="bg1"/>
            </a:solidFill>
            <a:effectLst/>
            <a:latin typeface="Century" pitchFamily="18" charset="0"/>
          </a:endParaRPr>
        </a:p>
      </dgm:t>
    </dgm:pt>
    <dgm:pt modelId="{1205D138-6FCD-4BEE-B88C-EA2D562F106A}" type="parTrans" cxnId="{3C942571-E53B-4F5C-A86A-C9CBC6A4DB78}">
      <dgm:prSet/>
      <dgm:spPr/>
      <dgm:t>
        <a:bodyPr/>
        <a:lstStyle/>
        <a:p>
          <a:pPr algn="l"/>
          <a:endParaRPr lang="en-US" sz="2800" i="0">
            <a:solidFill>
              <a:schemeClr val="bg1"/>
            </a:solidFill>
            <a:effectLst/>
            <a:latin typeface="Century" pitchFamily="18" charset="0"/>
          </a:endParaRPr>
        </a:p>
      </dgm:t>
    </dgm:pt>
    <dgm:pt modelId="{93FDE8DB-94C6-43F3-AB79-348664DA5B73}" type="sibTrans" cxnId="{AC3F682C-9976-4312-898B-C5D229588555}">
      <dgm:prSet/>
      <dgm:spPr/>
      <dgm:t>
        <a:bodyPr/>
        <a:lstStyle/>
        <a:p>
          <a:pPr algn="l"/>
          <a:endParaRPr lang="en-US" sz="2800" i="0">
            <a:solidFill>
              <a:schemeClr val="bg1"/>
            </a:solidFill>
            <a:effectLst/>
            <a:latin typeface="Century" pitchFamily="18" charset="0"/>
          </a:endParaRPr>
        </a:p>
      </dgm:t>
    </dgm:pt>
    <dgm:pt modelId="{CB8CCE12-3E7A-4749-98F3-439F05B62AC2}" type="parTrans" cxnId="{AC3F682C-9976-4312-898B-C5D229588555}">
      <dgm:prSet/>
      <dgm:spPr/>
      <dgm:t>
        <a:bodyPr/>
        <a:lstStyle/>
        <a:p>
          <a:pPr algn="l"/>
          <a:endParaRPr lang="en-US" sz="2800" i="0">
            <a:solidFill>
              <a:schemeClr val="bg1"/>
            </a:solidFill>
            <a:effectLst/>
            <a:latin typeface="Century" pitchFamily="18" charset="0"/>
          </a:endParaRPr>
        </a:p>
      </dgm:t>
    </dgm:pt>
    <dgm:pt modelId="{FF9F86F2-5F69-4253-ADCD-9EEDA47477ED}">
      <dgm:prSet custT="1"/>
      <dgm:spPr/>
      <dgm:t>
        <a:bodyPr/>
        <a:lstStyle/>
        <a:p>
          <a:pPr algn="l"/>
          <a:r>
            <a:rPr lang="en-US" sz="2400" b="1" i="1" smtClean="0">
              <a:effectLst/>
              <a:latin typeface="Century" pitchFamily="18" charset="0"/>
            </a:rPr>
            <a:t>Shebuel</a:t>
          </a:r>
          <a:r>
            <a:rPr lang="en-US" sz="2800" b="1" i="0" smtClean="0">
              <a:effectLst/>
              <a:latin typeface="Century" pitchFamily="18" charset="0"/>
            </a:rPr>
            <a:t>  ---  </a:t>
          </a:r>
          <a:r>
            <a:rPr lang="en-US" sz="2400" b="1" i="0" smtClean="0">
              <a:effectLst/>
              <a:latin typeface="Century" pitchFamily="18" charset="0"/>
            </a:rPr>
            <a:t>captives delivered by God!</a:t>
          </a:r>
          <a:endParaRPr lang="en-US" sz="2400" i="0" dirty="0">
            <a:effectLst/>
            <a:latin typeface="Century" pitchFamily="18" charset="0"/>
          </a:endParaRPr>
        </a:p>
      </dgm:t>
    </dgm:pt>
    <dgm:pt modelId="{E2DA7E8F-64B5-4DB1-80AC-B61CD809AC5E}" type="parTrans" cxnId="{28C462A7-EAF8-443D-A459-59EE98A76B18}">
      <dgm:prSet/>
      <dgm:spPr/>
      <dgm:t>
        <a:bodyPr/>
        <a:lstStyle/>
        <a:p>
          <a:pPr algn="l"/>
          <a:endParaRPr lang="en-US" sz="2800" i="0">
            <a:solidFill>
              <a:schemeClr val="bg1"/>
            </a:solidFill>
            <a:effectLst/>
            <a:latin typeface="Century" pitchFamily="18" charset="0"/>
          </a:endParaRPr>
        </a:p>
      </dgm:t>
    </dgm:pt>
    <dgm:pt modelId="{9F25F63C-13F1-453A-9189-D867B3AC3AF8}" type="sibTrans" cxnId="{28C462A7-EAF8-443D-A459-59EE98A76B18}">
      <dgm:prSet/>
      <dgm:spPr/>
      <dgm:t>
        <a:bodyPr/>
        <a:lstStyle/>
        <a:p>
          <a:pPr algn="l"/>
          <a:endParaRPr lang="en-US" sz="2800" i="0">
            <a:solidFill>
              <a:schemeClr val="bg1"/>
            </a:solidFill>
            <a:effectLst/>
            <a:latin typeface="Century" pitchFamily="18" charset="0"/>
          </a:endParaRPr>
        </a:p>
      </dgm:t>
    </dgm:pt>
    <dgm:pt modelId="{EF638339-4A4F-4F79-B98B-9B77E144DAE5}">
      <dgm:prSet phldrT="[Text]" custT="1"/>
      <dgm:spPr/>
      <dgm:t>
        <a:bodyPr/>
        <a:lstStyle/>
        <a:p>
          <a:pPr algn="l"/>
          <a:r>
            <a:rPr lang="en-US" sz="2400" b="0" i="1" dirty="0" smtClean="0">
              <a:effectLst/>
              <a:latin typeface="Century" pitchFamily="18" charset="0"/>
            </a:rPr>
            <a:t>   </a:t>
          </a:r>
          <a:r>
            <a:rPr lang="en-US" sz="2400" b="1" i="1" dirty="0" smtClean="0">
              <a:effectLst/>
              <a:latin typeface="Century" pitchFamily="18" charset="0"/>
            </a:rPr>
            <a:t>Isaac</a:t>
          </a:r>
          <a:r>
            <a:rPr lang="en-US" sz="2800" b="1" i="0" dirty="0" smtClean="0">
              <a:effectLst/>
              <a:latin typeface="Century" pitchFamily="18" charset="0"/>
            </a:rPr>
            <a:t>   ---                      laughs </a:t>
          </a:r>
          <a:endParaRPr lang="en-US" sz="2800" i="0" dirty="0">
            <a:effectLst/>
            <a:latin typeface="Century" pitchFamily="18" charset="0"/>
          </a:endParaRPr>
        </a:p>
      </dgm:t>
    </dgm:pt>
    <dgm:pt modelId="{260D3AFF-9C3A-46E6-8341-20A4AE15A5BE}" type="sibTrans" cxnId="{1A5325AF-0BBF-4069-BDED-AA2804E6410A}">
      <dgm:prSet/>
      <dgm:spPr/>
      <dgm:t>
        <a:bodyPr/>
        <a:lstStyle/>
        <a:p>
          <a:pPr algn="l"/>
          <a:endParaRPr lang="en-US" sz="2800" i="0">
            <a:solidFill>
              <a:schemeClr val="bg1"/>
            </a:solidFill>
            <a:effectLst/>
            <a:latin typeface="Century" pitchFamily="18" charset="0"/>
          </a:endParaRPr>
        </a:p>
      </dgm:t>
    </dgm:pt>
    <dgm:pt modelId="{60C444F4-67BD-4C35-A3C4-CC1B61D23382}" type="parTrans" cxnId="{1A5325AF-0BBF-4069-BDED-AA2804E6410A}">
      <dgm:prSet/>
      <dgm:spPr/>
      <dgm:t>
        <a:bodyPr/>
        <a:lstStyle/>
        <a:p>
          <a:pPr algn="l"/>
          <a:endParaRPr lang="en-US" sz="2800" i="0">
            <a:solidFill>
              <a:schemeClr val="bg1"/>
            </a:solidFill>
            <a:effectLst/>
            <a:latin typeface="Century" pitchFamily="18" charset="0"/>
          </a:endParaRPr>
        </a:p>
      </dgm:t>
    </dgm:pt>
    <dgm:pt modelId="{A2C1F0EF-7BEE-4D61-BBAB-B64E913745CC}">
      <dgm:prSet phldrT="[Text]" custT="1"/>
      <dgm:spPr/>
      <dgm:t>
        <a:bodyPr/>
        <a:lstStyle/>
        <a:p>
          <a:pPr algn="l"/>
          <a:r>
            <a:rPr lang="en-US" sz="2400" b="1" i="1" spc="300" dirty="0" smtClean="0">
              <a:effectLst/>
              <a:latin typeface="Century" pitchFamily="18" charset="0"/>
            </a:rPr>
            <a:t>   (</a:t>
          </a:r>
          <a:r>
            <a:rPr lang="en-US" sz="2400" b="1" i="1" spc="300" dirty="0" smtClean="0">
              <a:effectLst/>
              <a:latin typeface="Century" pitchFamily="18" charset="0"/>
              <a:cs typeface="Arial" pitchFamily="34" charset="0"/>
            </a:rPr>
            <a:t>Israel</a:t>
          </a:r>
          <a:r>
            <a:rPr lang="en-US" sz="2400" b="1" i="1" spc="300" dirty="0" smtClean="0">
              <a:effectLst/>
              <a:latin typeface="Century" pitchFamily="18" charset="0"/>
            </a:rPr>
            <a:t>)</a:t>
          </a:r>
          <a:r>
            <a:rPr lang="en-US" sz="2400" b="1" i="1" dirty="0" smtClean="0">
              <a:effectLst/>
              <a:latin typeface="Century" pitchFamily="18" charset="0"/>
            </a:rPr>
            <a:t>   </a:t>
          </a:r>
          <a:r>
            <a:rPr lang="en-US" sz="2800" b="1" i="0" dirty="0" smtClean="0">
              <a:effectLst/>
              <a:latin typeface="Century" pitchFamily="18" charset="0"/>
            </a:rPr>
            <a:t>---                  A mighty prince sees God</a:t>
          </a:r>
          <a:endParaRPr lang="en-US" sz="2800" b="1" i="0" spc="300" dirty="0">
            <a:effectLst/>
            <a:latin typeface="Century" pitchFamily="18" charset="0"/>
          </a:endParaRPr>
        </a:p>
      </dgm:t>
    </dgm:pt>
    <dgm:pt modelId="{2DF5AC42-A202-4C7A-84AB-E634D23A4158}" type="sibTrans" cxnId="{10A72C6A-EC8E-4367-AC53-84B46DF7960E}">
      <dgm:prSet/>
      <dgm:spPr/>
      <dgm:t>
        <a:bodyPr/>
        <a:lstStyle/>
        <a:p>
          <a:pPr algn="l"/>
          <a:endParaRPr lang="en-US" sz="2800" i="0">
            <a:solidFill>
              <a:schemeClr val="bg1"/>
            </a:solidFill>
            <a:effectLst/>
            <a:latin typeface="Century" pitchFamily="18" charset="0"/>
          </a:endParaRPr>
        </a:p>
      </dgm:t>
    </dgm:pt>
    <dgm:pt modelId="{A8F9C8D5-2C1C-457D-BE08-43326611B2D3}" type="parTrans" cxnId="{10A72C6A-EC8E-4367-AC53-84B46DF7960E}">
      <dgm:prSet/>
      <dgm:spPr/>
      <dgm:t>
        <a:bodyPr/>
        <a:lstStyle/>
        <a:p>
          <a:pPr algn="l"/>
          <a:endParaRPr lang="en-US" sz="2800" i="0">
            <a:solidFill>
              <a:schemeClr val="bg1"/>
            </a:solidFill>
            <a:effectLst/>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748A19AD-1F3B-4FB1-BA05-A8363078A06B}" type="pres">
      <dgm:prSet presAssocID="{FF9F86F2-5F69-4253-ADCD-9EEDA47477ED}" presName="boxAndChildren" presStyleCnt="0"/>
      <dgm:spPr/>
      <dgm:t>
        <a:bodyPr/>
        <a:lstStyle/>
        <a:p>
          <a:endParaRPr lang="en-US"/>
        </a:p>
      </dgm:t>
    </dgm:pt>
    <dgm:pt modelId="{C124E4C9-1676-4573-81C9-DBAB028D168E}" type="pres">
      <dgm:prSet presAssocID="{FF9F86F2-5F69-4253-ADCD-9EEDA47477ED}" presName="parentTextBox" presStyleLbl="node1" presStyleIdx="0" presStyleCnt="9" custScaleX="65376" custScaleY="82645" custLinFactNeighborX="14946" custLinFactNeighborY="-6970"/>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1" presStyleCnt="9" custScaleX="65482" custScaleY="82645" custLinFactNeighborX="14999" custLinFactNeighborY="-1137"/>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2" presStyleCnt="9" custScaleX="65000" custScaleY="82645" custLinFactNeighborX="15000" custLinFactNeighborY="2258"/>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3" presStyleCnt="9" custScaleX="65000" custScaleY="82645" custLinFactNeighborX="15000" custLinFactNeighborY="-4131"/>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4" presStyleCnt="9" custScaleX="65000" custScaleY="93843" custLinFactNeighborX="15565" custLinFactNeighborY="-9107"/>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5" presStyleCnt="9" custScaleX="65000" custScaleY="90709" custLinFactNeighborX="15000" custLinFactNeighborY="-7432"/>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5" presStyleCnt="9"/>
      <dgm:spPr/>
      <dgm:t>
        <a:bodyPr/>
        <a:lstStyle/>
        <a:p>
          <a:endParaRPr lang="en-US"/>
        </a:p>
      </dgm:t>
    </dgm:pt>
    <dgm:pt modelId="{61989394-491D-41E6-8D57-5D3757869C68}" type="pres">
      <dgm:prSet presAssocID="{625A199E-7B4C-443C-9079-21714EFE0A1D}" presName="arrow" presStyleLbl="node1" presStyleIdx="6" presStyleCnt="9" custScaleY="133100" custLinFactNeighborX="806" custLinFactNeighborY="-2504"/>
      <dgm:spPr/>
      <dgm:t>
        <a:bodyPr/>
        <a:lstStyle/>
        <a:p>
          <a:endParaRPr lang="en-US"/>
        </a:p>
      </dgm:t>
    </dgm:pt>
    <dgm:pt modelId="{5C028E4B-1DA3-4840-9F96-037E388D28C7}" type="pres">
      <dgm:prSet presAssocID="{625A199E-7B4C-443C-9079-21714EFE0A1D}" presName="descendantArrow" presStyleCnt="0"/>
      <dgm:spPr/>
      <dgm:t>
        <a:bodyPr/>
        <a:lstStyle/>
        <a:p>
          <a:endParaRPr lang="en-US"/>
        </a:p>
      </dgm:t>
    </dgm:pt>
    <dgm:pt modelId="{61D105D4-F8CD-4114-9F53-AECC7FDA6BA3}" type="pres">
      <dgm:prSet presAssocID="{A2C1F0EF-7BEE-4D61-BBAB-B64E913745CC}" presName="childTextArrow" presStyleLbl="fgAccFollowNode1" presStyleIdx="0" presStyleCnt="2" custScaleX="93814" custScaleY="146410">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7" presStyleCnt="9" custScaleY="82645"/>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7" presStyleCnt="9"/>
      <dgm:spPr/>
      <dgm:t>
        <a:bodyPr/>
        <a:lstStyle/>
        <a:p>
          <a:endParaRPr lang="en-US"/>
        </a:p>
      </dgm:t>
    </dgm:pt>
    <dgm:pt modelId="{D05BC19B-0C2D-4763-BF78-3F917B29378D}" type="pres">
      <dgm:prSet presAssocID="{0438CCF1-88D6-44F7-AF7B-83D4C1F4D49A}" presName="arrow" presStyleLbl="node1" presStyleIdx="8" presStyleCnt="9" custScaleY="146410"/>
      <dgm:spPr/>
      <dgm:t>
        <a:bodyPr/>
        <a:lstStyle/>
        <a:p>
          <a:endParaRPr lang="en-US"/>
        </a:p>
      </dgm:t>
    </dgm:pt>
    <dgm:pt modelId="{777ACD06-E1DF-4ACC-B003-29C8EA75EBA7}" type="pres">
      <dgm:prSet presAssocID="{0438CCF1-88D6-44F7-AF7B-83D4C1F4D49A}" presName="descendantArrow" presStyleCnt="0"/>
      <dgm:spPr/>
      <dgm:t>
        <a:bodyPr/>
        <a:lstStyle/>
        <a:p>
          <a:endParaRPr lang="en-US"/>
        </a:p>
      </dgm:t>
    </dgm:pt>
    <dgm:pt modelId="{85FF8C92-F883-4AAD-9475-13A49C79033C}" type="pres">
      <dgm:prSet presAssocID="{553F45FE-3B3A-4832-A0C8-E6E82575501D}" presName="childTextArrow" presStyleLbl="fgAccFollowNode1" presStyleIdx="1" presStyleCnt="2" custScaleX="92938" custScaleY="161051" custLinFactNeighborX="1031" custLinFactNeighborY="16056">
        <dgm:presLayoutVars>
          <dgm:bulletEnabled val="1"/>
        </dgm:presLayoutVars>
      </dgm:prSet>
      <dgm:spPr/>
      <dgm:t>
        <a:bodyPr/>
        <a:lstStyle/>
        <a:p>
          <a:endParaRPr lang="en-US"/>
        </a:p>
      </dgm:t>
    </dgm:pt>
  </dgm:ptLst>
  <dgm:cxnLst>
    <dgm:cxn modelId="{3C942571-E53B-4F5C-A86A-C9CBC6A4DB78}" srcId="{66D72BBE-3346-4407-B5FF-BBBC16B801D0}" destId="{0438CCF1-88D6-44F7-AF7B-83D4C1F4D49A}" srcOrd="0" destOrd="0" parTransId="{1205D138-6FCD-4BEE-B88C-EA2D562F106A}" sibTransId="{DDBD8AEE-2ADE-472E-B4C6-A104E09352C4}"/>
    <dgm:cxn modelId="{9F6304EE-72D0-4BA0-B3F0-6B7938FF7701}" srcId="{66D72BBE-3346-4407-B5FF-BBBC16B801D0}" destId="{4A60284E-576B-4B31-971A-D4BD0D54590A}" srcOrd="4" destOrd="0" parTransId="{9392CB06-7035-49B4-8FD9-E07B53D05C29}" sibTransId="{CD504378-24E8-40FE-8FC7-034C93D6B98D}"/>
    <dgm:cxn modelId="{5C5DDD6D-A7A8-4D88-A0E6-79583DC65129}" type="presOf" srcId="{EF638339-4A4F-4F79-B98B-9B77E144DAE5}" destId="{2EA1A765-64B7-43C7-8701-CE5BB700322C}" srcOrd="0" destOrd="0" presId="urn:microsoft.com/office/officeart/2005/8/layout/process4"/>
    <dgm:cxn modelId="{10A72C6A-EC8E-4367-AC53-84B46DF7960E}" srcId="{625A199E-7B4C-443C-9079-21714EFE0A1D}" destId="{A2C1F0EF-7BEE-4D61-BBAB-B64E913745CC}" srcOrd="0" destOrd="0" parTransId="{A8F9C8D5-2C1C-457D-BE08-43326611B2D3}" sibTransId="{2DF5AC42-A202-4C7A-84AB-E634D23A4158}"/>
    <dgm:cxn modelId="{28C462A7-EAF8-443D-A459-59EE98A76B18}" srcId="{66D72BBE-3346-4407-B5FF-BBBC16B801D0}" destId="{FF9F86F2-5F69-4253-ADCD-9EEDA47477ED}" srcOrd="8" destOrd="0" parTransId="{E2DA7E8F-64B5-4DB1-80AC-B61CD809AC5E}" sibTransId="{9F25F63C-13F1-453A-9189-D867B3AC3AF8}"/>
    <dgm:cxn modelId="{294144F8-0BF8-4684-A1FD-472B114A5CBA}" type="presOf" srcId="{0438CCF1-88D6-44F7-AF7B-83D4C1F4D49A}" destId="{D05BC19B-0C2D-4763-BF78-3F917B29378D}" srcOrd="1" destOrd="0" presId="urn:microsoft.com/office/officeart/2005/8/layout/process4"/>
    <dgm:cxn modelId="{3F8C582A-CCAF-40C7-9C61-9F50AA56F70A}" type="presOf" srcId="{7BA71D86-129E-45D7-8DAA-DCBFBDF11884}" destId="{5CE47816-691F-473D-88F1-19982A675078}" srcOrd="0" destOrd="0" presId="urn:microsoft.com/office/officeart/2005/8/layout/process4"/>
    <dgm:cxn modelId="{2627603A-E65D-45FE-8A0E-F5B927B05FAB}" srcId="{66D72BBE-3346-4407-B5FF-BBBC16B801D0}" destId="{D8333008-E51F-47E2-9E2D-2373CEA5034B}" srcOrd="5" destOrd="0" parTransId="{97CA7A17-DB56-4057-917E-996355CBCEA8}" sibTransId="{AA9267CC-D1B8-46F5-AF30-E441C3A433E9}"/>
    <dgm:cxn modelId="{5A927D52-009B-41ED-9AE6-409A56F8269A}" type="presOf" srcId="{6AFAB542-7621-405A-9B13-126CE0E7D3A2}" destId="{C1152A86-6776-4F50-A705-79539D9C93FF}" srcOrd="0" destOrd="0" presId="urn:microsoft.com/office/officeart/2005/8/layout/process4"/>
    <dgm:cxn modelId="{0040232A-E93A-4FE3-B522-E47092E37956}" type="presOf" srcId="{1B1A8A7D-D0A9-409C-9679-4B86D0856D5F}" destId="{53125F8D-1EDE-4939-BB12-AF1B82037461}" srcOrd="0" destOrd="0" presId="urn:microsoft.com/office/officeart/2005/8/layout/process4"/>
    <dgm:cxn modelId="{4E43C3AD-678E-41A4-A108-58ADC1AA36B7}" type="presOf" srcId="{625A199E-7B4C-443C-9079-21714EFE0A1D}" destId="{61989394-491D-41E6-8D57-5D3757869C68}" srcOrd="1" destOrd="0" presId="urn:microsoft.com/office/officeart/2005/8/layout/process4"/>
    <dgm:cxn modelId="{513E3D8E-4CAD-4DA6-A379-69B21FF3F68D}" type="presOf" srcId="{4A60284E-576B-4B31-971A-D4BD0D54590A}" destId="{08086EC1-B163-48B4-81D4-CFF88E90AA6F}" srcOrd="0" destOrd="0" presId="urn:microsoft.com/office/officeart/2005/8/layout/process4"/>
    <dgm:cxn modelId="{B1E3253E-57EF-4FA8-8B47-72ADEC94EB30}" type="presOf" srcId="{625A199E-7B4C-443C-9079-21714EFE0A1D}" destId="{E0093CB6-D42C-454C-BB97-31CD26EC98AB}" srcOrd="0" destOrd="0" presId="urn:microsoft.com/office/officeart/2005/8/layout/process4"/>
    <dgm:cxn modelId="{3E951BB7-8253-4831-B70D-09748226943B}" type="presOf" srcId="{553F45FE-3B3A-4832-A0C8-E6E82575501D}" destId="{85FF8C92-F883-4AAD-9475-13A49C79033C}" srcOrd="0" destOrd="0" presId="urn:microsoft.com/office/officeart/2005/8/layout/process4"/>
    <dgm:cxn modelId="{F5D5F00A-D61D-48C0-80D3-5B9E32940683}" type="presOf" srcId="{D8333008-E51F-47E2-9E2D-2373CEA5034B}" destId="{E813ED6B-8FA2-45D9-B23F-7CFCF6A68F3C}" srcOrd="0" destOrd="0" presId="urn:microsoft.com/office/officeart/2005/8/layout/process4"/>
    <dgm:cxn modelId="{B6CF186A-5E5B-484A-971A-A7CB2B5B7717}" type="presOf" srcId="{0438CCF1-88D6-44F7-AF7B-83D4C1F4D49A}" destId="{30A0CABE-CFE5-48A7-82B9-E6B4FC614F68}"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66EFAF83-68E5-4957-9F12-4029F7E71D4D}" type="presOf" srcId="{FF9F86F2-5F69-4253-ADCD-9EEDA47477ED}" destId="{C124E4C9-1676-4573-81C9-DBAB028D168E}" srcOrd="0" destOrd="0" presId="urn:microsoft.com/office/officeart/2005/8/layout/process4"/>
    <dgm:cxn modelId="{254F9FAA-3C0E-4D82-99B0-4D3A2B6ACBAE}" type="presOf" srcId="{66D72BBE-3346-4407-B5FF-BBBC16B801D0}" destId="{8CE0A84B-3B67-4733-A89D-449FC1703EB4}" srcOrd="0" destOrd="0" presId="urn:microsoft.com/office/officeart/2005/8/layout/process4"/>
    <dgm:cxn modelId="{8C59EED7-7856-4C9C-A774-09749B68E2A4}" srcId="{66D72BBE-3346-4407-B5FF-BBBC16B801D0}" destId="{1B1A8A7D-D0A9-409C-9679-4B86D0856D5F}" srcOrd="7" destOrd="0" parTransId="{904D03CB-7A31-46FF-9051-1BA655BFE6C7}" sibTransId="{EF6E1646-3964-4C7F-B0D0-1D14A861933D}"/>
    <dgm:cxn modelId="{D3CCBDCC-037C-4130-8E28-A6039A339022}" srcId="{66D72BBE-3346-4407-B5FF-BBBC16B801D0}" destId="{625A199E-7B4C-443C-9079-21714EFE0A1D}" srcOrd="2" destOrd="0" parTransId="{D6B6DA35-9DD8-4396-B93E-A7182581C8A4}" sibTransId="{1AA2DFBF-CFA8-4D7C-B382-D1944164EE9C}"/>
    <dgm:cxn modelId="{9214422E-B99D-468D-A984-A7B3E21ADE11}" type="presOf" srcId="{A2C1F0EF-7BEE-4D61-BBAB-B64E913745CC}" destId="{61D105D4-F8CD-4114-9F53-AECC7FDA6BA3}" srcOrd="0" destOrd="0" presId="urn:microsoft.com/office/officeart/2005/8/layout/process4"/>
    <dgm:cxn modelId="{BFE3BD05-0666-4E66-8594-17744E7B4AFD}" srcId="{66D72BBE-3346-4407-B5FF-BBBC16B801D0}" destId="{7BA71D86-129E-45D7-8DAA-DCBFBDF11884}" srcOrd="6" destOrd="0" parTransId="{6BADE2AC-F2F7-4A22-A474-3239E46EB7F5}" sibTransId="{D3819733-025E-4107-A64F-223A7834FC1E}"/>
    <dgm:cxn modelId="{AC3F682C-9976-4312-898B-C5D229588555}" srcId="{0438CCF1-88D6-44F7-AF7B-83D4C1F4D49A}" destId="{553F45FE-3B3A-4832-A0C8-E6E82575501D}" srcOrd="0" destOrd="0" parTransId="{CB8CCE12-3E7A-4749-98F3-439F05B62AC2}" sibTransId="{93FDE8DB-94C6-43F3-AB79-348664DA5B73}"/>
    <dgm:cxn modelId="{D0B14887-3C68-4C8B-8381-6FF80985DE9B}" srcId="{66D72BBE-3346-4407-B5FF-BBBC16B801D0}" destId="{6AFAB542-7621-405A-9B13-126CE0E7D3A2}" srcOrd="3" destOrd="0" parTransId="{51378D3F-D277-41C3-A0FB-A5587F104427}" sibTransId="{8A599416-FF1F-4903-A119-BBD62F850749}"/>
    <dgm:cxn modelId="{63A2BE4A-B683-488F-9D7A-62B66C600B8E}" type="presParOf" srcId="{8CE0A84B-3B67-4733-A89D-449FC1703EB4}" destId="{748A19AD-1F3B-4FB1-BA05-A8363078A06B}" srcOrd="0" destOrd="0" presId="urn:microsoft.com/office/officeart/2005/8/layout/process4"/>
    <dgm:cxn modelId="{F369B10B-AF8F-4AAE-8F4C-E261F0FF7153}" type="presParOf" srcId="{748A19AD-1F3B-4FB1-BA05-A8363078A06B}" destId="{C124E4C9-1676-4573-81C9-DBAB028D168E}" srcOrd="0" destOrd="0" presId="urn:microsoft.com/office/officeart/2005/8/layout/process4"/>
    <dgm:cxn modelId="{C38FDC70-D07C-4974-B2C8-28756FAC44AD}" type="presParOf" srcId="{8CE0A84B-3B67-4733-A89D-449FC1703EB4}" destId="{F5A00589-ECC6-487F-AD07-BABC2A9107BA}" srcOrd="1" destOrd="0" presId="urn:microsoft.com/office/officeart/2005/8/layout/process4"/>
    <dgm:cxn modelId="{83421650-B83F-46B8-95D9-177E6D4F7520}" type="presParOf" srcId="{8CE0A84B-3B67-4733-A89D-449FC1703EB4}" destId="{BD4EC01D-58B2-4669-91AB-F2F7936837C7}" srcOrd="2" destOrd="0" presId="urn:microsoft.com/office/officeart/2005/8/layout/process4"/>
    <dgm:cxn modelId="{1AD8BEE3-72DB-430C-9EB6-6876687DAB44}" type="presParOf" srcId="{BD4EC01D-58B2-4669-91AB-F2F7936837C7}" destId="{53125F8D-1EDE-4939-BB12-AF1B82037461}" srcOrd="0" destOrd="0" presId="urn:microsoft.com/office/officeart/2005/8/layout/process4"/>
    <dgm:cxn modelId="{46BB9BDA-C457-4A83-876D-521BE1B1337F}" type="presParOf" srcId="{8CE0A84B-3B67-4733-A89D-449FC1703EB4}" destId="{F3061E04-6384-49DC-8B1A-8609025D6C17}" srcOrd="3" destOrd="0" presId="urn:microsoft.com/office/officeart/2005/8/layout/process4"/>
    <dgm:cxn modelId="{930709C8-6376-4C90-89B7-F8AEB86C2E58}" type="presParOf" srcId="{8CE0A84B-3B67-4733-A89D-449FC1703EB4}" destId="{3A7A87EB-4725-4E5E-8CAA-C5B7D460E780}" srcOrd="4" destOrd="0" presId="urn:microsoft.com/office/officeart/2005/8/layout/process4"/>
    <dgm:cxn modelId="{52AFD9ED-7816-4568-87CE-99710F4DD238}" type="presParOf" srcId="{3A7A87EB-4725-4E5E-8CAA-C5B7D460E780}" destId="{5CE47816-691F-473D-88F1-19982A675078}" srcOrd="0" destOrd="0" presId="urn:microsoft.com/office/officeart/2005/8/layout/process4"/>
    <dgm:cxn modelId="{813B9AEA-37DF-428A-8D18-9D8668DD7C28}" type="presParOf" srcId="{8CE0A84B-3B67-4733-A89D-449FC1703EB4}" destId="{7E5D6166-F4CA-4B10-B44A-8211D81FC6D0}" srcOrd="5" destOrd="0" presId="urn:microsoft.com/office/officeart/2005/8/layout/process4"/>
    <dgm:cxn modelId="{394D26DA-FB00-44A8-A7F7-762BEBCE6ED0}" type="presParOf" srcId="{8CE0A84B-3B67-4733-A89D-449FC1703EB4}" destId="{0C552A7A-15AA-4EBA-9606-29BA4B27ACD6}" srcOrd="6" destOrd="0" presId="urn:microsoft.com/office/officeart/2005/8/layout/process4"/>
    <dgm:cxn modelId="{31D2037B-C73C-4A62-888C-C5D7CD8C4FDF}" type="presParOf" srcId="{0C552A7A-15AA-4EBA-9606-29BA4B27ACD6}" destId="{E813ED6B-8FA2-45D9-B23F-7CFCF6A68F3C}" srcOrd="0" destOrd="0" presId="urn:microsoft.com/office/officeart/2005/8/layout/process4"/>
    <dgm:cxn modelId="{7B9A7B90-6DB8-476F-BB28-5A425BC4F98A}" type="presParOf" srcId="{8CE0A84B-3B67-4733-A89D-449FC1703EB4}" destId="{19E7F097-77A9-44EC-8BA2-D443F7D0B299}" srcOrd="7" destOrd="0" presId="urn:microsoft.com/office/officeart/2005/8/layout/process4"/>
    <dgm:cxn modelId="{EECD0BE3-5D35-4C33-BF97-25A93E077B53}" type="presParOf" srcId="{8CE0A84B-3B67-4733-A89D-449FC1703EB4}" destId="{F9954F05-5C3F-4280-8224-884F9E8571E1}" srcOrd="8" destOrd="0" presId="urn:microsoft.com/office/officeart/2005/8/layout/process4"/>
    <dgm:cxn modelId="{89F901D3-F9A7-4B03-B5C1-876E4840972A}" type="presParOf" srcId="{F9954F05-5C3F-4280-8224-884F9E8571E1}" destId="{08086EC1-B163-48B4-81D4-CFF88E90AA6F}" srcOrd="0" destOrd="0" presId="urn:microsoft.com/office/officeart/2005/8/layout/process4"/>
    <dgm:cxn modelId="{585BD0D6-3207-4353-9238-26EB95A85460}" type="presParOf" srcId="{8CE0A84B-3B67-4733-A89D-449FC1703EB4}" destId="{3EE2DEFD-507B-4A4C-A95E-747A46F017D9}" srcOrd="9" destOrd="0" presId="urn:microsoft.com/office/officeart/2005/8/layout/process4"/>
    <dgm:cxn modelId="{DF819BDD-2691-441C-AC03-DA454B513D1C}" type="presParOf" srcId="{8CE0A84B-3B67-4733-A89D-449FC1703EB4}" destId="{13156052-2E3F-46E0-8434-291841141488}" srcOrd="10" destOrd="0" presId="urn:microsoft.com/office/officeart/2005/8/layout/process4"/>
    <dgm:cxn modelId="{BA85575E-833F-4DF2-A50B-B1DAEE705F34}" type="presParOf" srcId="{13156052-2E3F-46E0-8434-291841141488}" destId="{C1152A86-6776-4F50-A705-79539D9C93FF}" srcOrd="0" destOrd="0" presId="urn:microsoft.com/office/officeart/2005/8/layout/process4"/>
    <dgm:cxn modelId="{E0928EF5-697D-41B1-960F-066A8D9F11EC}" type="presParOf" srcId="{8CE0A84B-3B67-4733-A89D-449FC1703EB4}" destId="{1EF5C74B-A3AC-41C7-971F-B21C9963FBD4}" srcOrd="11" destOrd="0" presId="urn:microsoft.com/office/officeart/2005/8/layout/process4"/>
    <dgm:cxn modelId="{D3C787C9-1135-4564-9645-6C1D66D3DA42}" type="presParOf" srcId="{8CE0A84B-3B67-4733-A89D-449FC1703EB4}" destId="{56662458-009A-49C8-B94A-0C224953673E}" srcOrd="12" destOrd="0" presId="urn:microsoft.com/office/officeart/2005/8/layout/process4"/>
    <dgm:cxn modelId="{2D441DBE-C686-4A77-B5E1-2E3EFD4767D1}" type="presParOf" srcId="{56662458-009A-49C8-B94A-0C224953673E}" destId="{E0093CB6-D42C-454C-BB97-31CD26EC98AB}" srcOrd="0" destOrd="0" presId="urn:microsoft.com/office/officeart/2005/8/layout/process4"/>
    <dgm:cxn modelId="{F707A735-0C21-4E40-AFE4-31B576908CDC}" type="presParOf" srcId="{56662458-009A-49C8-B94A-0C224953673E}" destId="{61989394-491D-41E6-8D57-5D3757869C68}" srcOrd="1" destOrd="0" presId="urn:microsoft.com/office/officeart/2005/8/layout/process4"/>
    <dgm:cxn modelId="{E0C8050C-7821-40C7-BA08-F5487EB777E2}" type="presParOf" srcId="{56662458-009A-49C8-B94A-0C224953673E}" destId="{5C028E4B-1DA3-4840-9F96-037E388D28C7}" srcOrd="2" destOrd="0" presId="urn:microsoft.com/office/officeart/2005/8/layout/process4"/>
    <dgm:cxn modelId="{50C2C7DA-D012-404E-96B6-A50BE8D76FF0}" type="presParOf" srcId="{5C028E4B-1DA3-4840-9F96-037E388D28C7}" destId="{61D105D4-F8CD-4114-9F53-AECC7FDA6BA3}" srcOrd="0" destOrd="0" presId="urn:microsoft.com/office/officeart/2005/8/layout/process4"/>
    <dgm:cxn modelId="{43094D97-7F73-4E23-AAA9-684D75917011}" type="presParOf" srcId="{8CE0A84B-3B67-4733-A89D-449FC1703EB4}" destId="{6702BC0B-AE19-43AC-B04B-864083A93E80}" srcOrd="13" destOrd="0" presId="urn:microsoft.com/office/officeart/2005/8/layout/process4"/>
    <dgm:cxn modelId="{95404730-94CD-4A9C-AB7A-026504B92E2E}" type="presParOf" srcId="{8CE0A84B-3B67-4733-A89D-449FC1703EB4}" destId="{761D6FD9-CEFE-453C-96B3-931B1AB0E648}" srcOrd="14" destOrd="0" presId="urn:microsoft.com/office/officeart/2005/8/layout/process4"/>
    <dgm:cxn modelId="{32ED984A-E37D-4EBA-A340-5E54F116738D}" type="presParOf" srcId="{761D6FD9-CEFE-453C-96B3-931B1AB0E648}" destId="{2EA1A765-64B7-43C7-8701-CE5BB700322C}" srcOrd="0" destOrd="0" presId="urn:microsoft.com/office/officeart/2005/8/layout/process4"/>
    <dgm:cxn modelId="{4C355BBB-0031-409F-B195-08BCC6AF779C}" type="presParOf" srcId="{8CE0A84B-3B67-4733-A89D-449FC1703EB4}" destId="{B1543742-63BD-41FF-B593-C4DEAF541FFC}" srcOrd="15" destOrd="0" presId="urn:microsoft.com/office/officeart/2005/8/layout/process4"/>
    <dgm:cxn modelId="{41305063-459F-4E87-9AB1-AB51F63A6AC1}" type="presParOf" srcId="{8CE0A84B-3B67-4733-A89D-449FC1703EB4}" destId="{CD0DFB92-53DE-415A-B1AC-F9501CB3B573}" srcOrd="16" destOrd="0" presId="urn:microsoft.com/office/officeart/2005/8/layout/process4"/>
    <dgm:cxn modelId="{DB49183F-3135-4388-9096-260A17C0FB65}" type="presParOf" srcId="{CD0DFB92-53DE-415A-B1AC-F9501CB3B573}" destId="{30A0CABE-CFE5-48A7-82B9-E6B4FC614F68}" srcOrd="0" destOrd="0" presId="urn:microsoft.com/office/officeart/2005/8/layout/process4"/>
    <dgm:cxn modelId="{F8E64EF5-4CE7-46B3-93D9-48C33B06CC6D}" type="presParOf" srcId="{CD0DFB92-53DE-415A-B1AC-F9501CB3B573}" destId="{D05BC19B-0C2D-4763-BF78-3F917B29378D}" srcOrd="1" destOrd="0" presId="urn:microsoft.com/office/officeart/2005/8/layout/process4"/>
    <dgm:cxn modelId="{B683B101-30CD-4870-B243-A8C1ED2D57C5}" type="presParOf" srcId="{CD0DFB92-53DE-415A-B1AC-F9501CB3B573}" destId="{777ACD06-E1DF-4ACC-B003-29C8EA75EBA7}" srcOrd="2" destOrd="0" presId="urn:microsoft.com/office/officeart/2005/8/layout/process4"/>
    <dgm:cxn modelId="{899C1BB1-79D5-445B-B473-5C710F40AB2F}" type="presParOf" srcId="{777ACD06-E1DF-4ACC-B003-29C8EA75EBA7}" destId="{85FF8C92-F883-4AAD-9475-13A49C79033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400" b="1" i="1" dirty="0" smtClean="0">
              <a:effectLst/>
              <a:latin typeface="Century" pitchFamily="18" charset="0"/>
            </a:rPr>
            <a:t> </a:t>
          </a:r>
          <a:r>
            <a:rPr lang="en-US" sz="2400" b="1" i="1" dirty="0" err="1" smtClean="0">
              <a:effectLst/>
              <a:latin typeface="Century" pitchFamily="18" charset="0"/>
            </a:rPr>
            <a:t>Hezron</a:t>
          </a:r>
          <a:r>
            <a:rPr lang="en-US" sz="2400" b="1" i="1" dirty="0" smtClean="0">
              <a:effectLst/>
              <a:latin typeface="Century" pitchFamily="18" charset="0"/>
            </a:rPr>
            <a:t>   </a:t>
          </a:r>
          <a:r>
            <a:rPr lang="en-US" sz="2800" b="1" i="0" dirty="0" smtClean="0">
              <a:effectLst/>
              <a:latin typeface="Century" pitchFamily="18" charset="0"/>
            </a:rPr>
            <a:t>---                    an area surrounded by a wall</a:t>
          </a:r>
          <a:endParaRPr lang="en-US" sz="2800" b="1" i="0" dirty="0">
            <a:effectLst/>
            <a:latin typeface="Century" pitchFamily="18" charset="0"/>
          </a:endParaRPr>
        </a:p>
      </dgm:t>
    </dgm:pt>
    <dgm:pt modelId="{D6B6DA35-9DD8-4396-B93E-A7182581C8A4}" type="parTrans" cxnId="{D3CCBDCC-037C-4130-8E28-A6039A339022}">
      <dgm:prSet/>
      <dgm:spPr/>
      <dgm:t>
        <a:bodyPr/>
        <a:lstStyle/>
        <a:p>
          <a:pPr algn="l"/>
          <a:endParaRPr lang="en-US" sz="2800" b="1" i="0">
            <a:solidFill>
              <a:schemeClr val="bg1"/>
            </a:solidFill>
            <a:effectLst/>
            <a:latin typeface="Century" pitchFamily="18" charset="0"/>
          </a:endParaRPr>
        </a:p>
      </dgm:t>
    </dgm:pt>
    <dgm:pt modelId="{1AA2DFBF-CFA8-4D7C-B382-D1944164EE9C}" type="sibTrans" cxnId="{D3CCBDCC-037C-4130-8E28-A6039A339022}">
      <dgm:prSet/>
      <dgm:spPr/>
      <dgm:t>
        <a:bodyPr/>
        <a:lstStyle/>
        <a:p>
          <a:pPr algn="l"/>
          <a:endParaRPr lang="en-US" sz="2800" b="1" i="0">
            <a:solidFill>
              <a:schemeClr val="bg1"/>
            </a:solidFill>
            <a:effectLst/>
            <a:latin typeface="Century" pitchFamily="18" charset="0"/>
          </a:endParaRPr>
        </a:p>
      </dgm:t>
    </dgm:pt>
    <dgm:pt modelId="{6AFAB542-7621-405A-9B13-126CE0E7D3A2}">
      <dgm:prSet phldrT="[Text]" custT="1"/>
      <dgm:spPr/>
      <dgm:t>
        <a:bodyPr/>
        <a:lstStyle/>
        <a:p>
          <a:pPr algn="l"/>
          <a:r>
            <a:rPr lang="en-US" sz="2400" b="1" i="1" dirty="0" smtClean="0">
              <a:effectLst/>
              <a:latin typeface="Century" pitchFamily="18" charset="0"/>
            </a:rPr>
            <a:t> Ram   </a:t>
          </a:r>
          <a:r>
            <a:rPr lang="en-US" sz="2800" b="1" i="0" dirty="0" smtClean="0">
              <a:effectLst/>
              <a:latin typeface="Century" pitchFamily="18" charset="0"/>
            </a:rPr>
            <a:t>---                        of great height.</a:t>
          </a:r>
          <a:endParaRPr lang="en-US" sz="2800" b="1" i="0" dirty="0">
            <a:effectLst/>
            <a:latin typeface="Century" pitchFamily="18" charset="0"/>
          </a:endParaRPr>
        </a:p>
      </dgm:t>
    </dgm:pt>
    <dgm:pt modelId="{51378D3F-D277-41C3-A0FB-A5587F104427}" type="parTrans" cxnId="{D0B14887-3C68-4C8B-8381-6FF80985DE9B}">
      <dgm:prSet/>
      <dgm:spPr/>
      <dgm:t>
        <a:bodyPr/>
        <a:lstStyle/>
        <a:p>
          <a:pPr algn="l"/>
          <a:endParaRPr lang="en-US" sz="2800" b="1" i="0">
            <a:solidFill>
              <a:schemeClr val="bg1"/>
            </a:solidFill>
            <a:effectLst/>
            <a:latin typeface="Century" pitchFamily="18" charset="0"/>
          </a:endParaRPr>
        </a:p>
      </dgm:t>
    </dgm:pt>
    <dgm:pt modelId="{8A599416-FF1F-4903-A119-BBD62F850749}" type="sibTrans" cxnId="{D0B14887-3C68-4C8B-8381-6FF80985DE9B}">
      <dgm:prSet/>
      <dgm:spPr/>
      <dgm:t>
        <a:bodyPr/>
        <a:lstStyle/>
        <a:p>
          <a:pPr algn="l"/>
          <a:endParaRPr lang="en-US" sz="2800" b="1" i="0">
            <a:solidFill>
              <a:schemeClr val="bg1"/>
            </a:solidFill>
            <a:effectLst/>
            <a:latin typeface="Century" pitchFamily="18" charset="0"/>
          </a:endParaRPr>
        </a:p>
      </dgm:t>
    </dgm:pt>
    <dgm:pt modelId="{4A60284E-576B-4B31-971A-D4BD0D54590A}">
      <dgm:prSet phldrT="[Text]" custT="1"/>
      <dgm:spPr/>
      <dgm:t>
        <a:bodyPr/>
        <a:lstStyle/>
        <a:p>
          <a:pPr algn="l"/>
          <a:r>
            <a:rPr lang="en-US" sz="2400" b="1" i="1" dirty="0" smtClean="0">
              <a:effectLst/>
              <a:latin typeface="Century" pitchFamily="18" charset="0"/>
            </a:rPr>
            <a:t> Amminadab   </a:t>
          </a:r>
          <a:r>
            <a:rPr lang="en-US" sz="2800" b="1" i="0" dirty="0" smtClean="0">
              <a:effectLst/>
              <a:latin typeface="Century" pitchFamily="18" charset="0"/>
            </a:rPr>
            <a:t>---             </a:t>
          </a:r>
          <a:r>
            <a:rPr lang="en-US" sz="2400" b="1" i="0" dirty="0" smtClean="0">
              <a:effectLst/>
              <a:latin typeface="Century" pitchFamily="18" charset="0"/>
            </a:rPr>
            <a:t>O’ my people who belong to the Prince,</a:t>
          </a:r>
          <a:endParaRPr lang="en-US" sz="2400" b="1" i="0" dirty="0">
            <a:effectLst/>
            <a:latin typeface="Century" pitchFamily="18" charset="0"/>
          </a:endParaRPr>
        </a:p>
      </dgm:t>
    </dgm:pt>
    <dgm:pt modelId="{9392CB06-7035-49B4-8FD9-E07B53D05C29}" type="parTrans" cxnId="{9F6304EE-72D0-4BA0-B3F0-6B7938FF7701}">
      <dgm:prSet/>
      <dgm:spPr/>
      <dgm:t>
        <a:bodyPr/>
        <a:lstStyle/>
        <a:p>
          <a:pPr algn="l"/>
          <a:endParaRPr lang="en-US" sz="2800" b="1" i="0">
            <a:solidFill>
              <a:schemeClr val="bg1"/>
            </a:solidFill>
            <a:effectLst/>
            <a:latin typeface="Century" pitchFamily="18" charset="0"/>
          </a:endParaRPr>
        </a:p>
      </dgm:t>
    </dgm:pt>
    <dgm:pt modelId="{CD504378-24E8-40FE-8FC7-034C93D6B98D}" type="sibTrans" cxnId="{9F6304EE-72D0-4BA0-B3F0-6B7938FF7701}">
      <dgm:prSet/>
      <dgm:spPr/>
      <dgm:t>
        <a:bodyPr/>
        <a:lstStyle/>
        <a:p>
          <a:pPr algn="l"/>
          <a:endParaRPr lang="en-US" sz="2800" b="1" i="0">
            <a:solidFill>
              <a:schemeClr val="bg1"/>
            </a:solidFill>
            <a:effectLst/>
            <a:latin typeface="Century" pitchFamily="18" charset="0"/>
          </a:endParaRPr>
        </a:p>
      </dgm:t>
    </dgm:pt>
    <dgm:pt modelId="{D8333008-E51F-47E2-9E2D-2373CEA5034B}">
      <dgm:prSet phldrT="[Text]" custT="1"/>
      <dgm:spPr/>
      <dgm:t>
        <a:bodyPr/>
        <a:lstStyle/>
        <a:p>
          <a:pPr algn="l"/>
          <a:r>
            <a:rPr lang="en-US" sz="2400" b="1" i="1" dirty="0" smtClean="0">
              <a:effectLst/>
              <a:latin typeface="Century" pitchFamily="18" charset="0"/>
            </a:rPr>
            <a:t> Nahshon  </a:t>
          </a:r>
          <a:r>
            <a:rPr lang="en-US" sz="2800" b="1" i="0" dirty="0" smtClean="0">
              <a:effectLst/>
              <a:latin typeface="Century" pitchFamily="18" charset="0"/>
            </a:rPr>
            <a:t>---                   a prophet</a:t>
          </a:r>
          <a:endParaRPr lang="en-US" sz="2400" b="1" i="1" dirty="0">
            <a:effectLst/>
            <a:latin typeface="Century" pitchFamily="18" charset="0"/>
          </a:endParaRPr>
        </a:p>
      </dgm:t>
    </dgm:pt>
    <dgm:pt modelId="{97CA7A17-DB56-4057-917E-996355CBCEA8}" type="parTrans" cxnId="{2627603A-E65D-45FE-8A0E-F5B927B05FAB}">
      <dgm:prSet/>
      <dgm:spPr/>
      <dgm:t>
        <a:bodyPr/>
        <a:lstStyle/>
        <a:p>
          <a:pPr algn="l"/>
          <a:endParaRPr lang="en-US" sz="2800" b="1" i="0">
            <a:solidFill>
              <a:schemeClr val="bg1"/>
            </a:solidFill>
            <a:effectLst/>
            <a:latin typeface="Century" pitchFamily="18" charset="0"/>
          </a:endParaRPr>
        </a:p>
      </dgm:t>
    </dgm:pt>
    <dgm:pt modelId="{AA9267CC-D1B8-46F5-AF30-E441C3A433E9}" type="sibTrans" cxnId="{2627603A-E65D-45FE-8A0E-F5B927B05FAB}">
      <dgm:prSet/>
      <dgm:spPr/>
      <dgm:t>
        <a:bodyPr/>
        <a:lstStyle/>
        <a:p>
          <a:pPr algn="l"/>
          <a:endParaRPr lang="en-US" sz="2800" b="1" i="0">
            <a:solidFill>
              <a:schemeClr val="bg1"/>
            </a:solidFill>
            <a:effectLst/>
            <a:latin typeface="Century" pitchFamily="18" charset="0"/>
          </a:endParaRPr>
        </a:p>
      </dgm:t>
    </dgm:pt>
    <dgm:pt modelId="{7BA71D86-129E-45D7-8DAA-DCBFBDF11884}">
      <dgm:prSet phldrT="[Text]" custT="1"/>
      <dgm:spPr/>
      <dgm:t>
        <a:bodyPr/>
        <a:lstStyle/>
        <a:p>
          <a:pPr algn="l"/>
          <a:r>
            <a:rPr lang="en-US" sz="2400" b="1" i="1" dirty="0" smtClean="0">
              <a:effectLst/>
              <a:latin typeface="Century" pitchFamily="18" charset="0"/>
            </a:rPr>
            <a:t> Salmon   </a:t>
          </a:r>
          <a:r>
            <a:rPr lang="en-US" sz="2800" b="1" i="0" dirty="0" smtClean="0">
              <a:effectLst/>
              <a:latin typeface="Century" pitchFamily="18" charset="0"/>
            </a:rPr>
            <a:t>---                    clothed</a:t>
          </a:r>
          <a:endParaRPr lang="en-US" sz="2800" b="1" i="0" dirty="0">
            <a:effectLst/>
            <a:latin typeface="Century" pitchFamily="18" charset="0"/>
          </a:endParaRPr>
        </a:p>
      </dgm:t>
    </dgm:pt>
    <dgm:pt modelId="{6BADE2AC-F2F7-4A22-A474-3239E46EB7F5}" type="parTrans" cxnId="{BFE3BD05-0666-4E66-8594-17744E7B4AFD}">
      <dgm:prSet/>
      <dgm:spPr/>
      <dgm:t>
        <a:bodyPr/>
        <a:lstStyle/>
        <a:p>
          <a:pPr algn="l"/>
          <a:endParaRPr lang="en-US" sz="2800" b="1" i="0">
            <a:solidFill>
              <a:schemeClr val="bg1"/>
            </a:solidFill>
            <a:effectLst/>
            <a:latin typeface="Century" pitchFamily="18" charset="0"/>
          </a:endParaRPr>
        </a:p>
      </dgm:t>
    </dgm:pt>
    <dgm:pt modelId="{D3819733-025E-4107-A64F-223A7834FC1E}" type="sibTrans" cxnId="{BFE3BD05-0666-4E66-8594-17744E7B4AFD}">
      <dgm:prSet/>
      <dgm:spPr/>
      <dgm:t>
        <a:bodyPr/>
        <a:lstStyle/>
        <a:p>
          <a:pPr algn="l"/>
          <a:endParaRPr lang="en-US" sz="2800" b="1" i="0">
            <a:solidFill>
              <a:schemeClr val="bg1"/>
            </a:solidFill>
            <a:effectLst/>
            <a:latin typeface="Century" pitchFamily="18" charset="0"/>
          </a:endParaRPr>
        </a:p>
      </dgm:t>
    </dgm:pt>
    <dgm:pt modelId="{1B1A8A7D-D0A9-409C-9679-4B86D0856D5F}">
      <dgm:prSet phldrT="[Text]" custT="1"/>
      <dgm:spPr/>
      <dgm:t>
        <a:bodyPr/>
        <a:lstStyle/>
        <a:p>
          <a:pPr algn="l"/>
          <a:r>
            <a:rPr lang="en-US" sz="2400" b="1" i="1" dirty="0" smtClean="0">
              <a:effectLst/>
              <a:latin typeface="Century" pitchFamily="18" charset="0"/>
            </a:rPr>
            <a:t> Boaz  </a:t>
          </a:r>
          <a:r>
            <a:rPr lang="en-US" sz="2800" b="1" i="0" dirty="0" smtClean="0">
              <a:effectLst/>
              <a:latin typeface="Century" pitchFamily="18" charset="0"/>
            </a:rPr>
            <a:t>---                        with strength,</a:t>
          </a:r>
          <a:endParaRPr lang="en-US" sz="2800" b="1" i="0" dirty="0">
            <a:effectLst/>
            <a:latin typeface="Century" pitchFamily="18" charset="0"/>
          </a:endParaRPr>
        </a:p>
      </dgm:t>
    </dgm:pt>
    <dgm:pt modelId="{904D03CB-7A31-46FF-9051-1BA655BFE6C7}" type="parTrans" cxnId="{8C59EED7-7856-4C9C-A774-09749B68E2A4}">
      <dgm:prSet/>
      <dgm:spPr/>
      <dgm:t>
        <a:bodyPr/>
        <a:lstStyle/>
        <a:p>
          <a:pPr algn="l"/>
          <a:endParaRPr lang="en-US" sz="2800" b="1" i="0">
            <a:solidFill>
              <a:schemeClr val="bg1"/>
            </a:solidFill>
            <a:effectLst/>
            <a:latin typeface="Century" pitchFamily="18" charset="0"/>
          </a:endParaRPr>
        </a:p>
      </dgm:t>
    </dgm:pt>
    <dgm:pt modelId="{EF6E1646-3964-4C7F-B0D0-1D14A861933D}" type="sibTrans" cxnId="{8C59EED7-7856-4C9C-A774-09749B68E2A4}">
      <dgm:prSet/>
      <dgm:spPr/>
      <dgm:t>
        <a:bodyPr/>
        <a:lstStyle/>
        <a:p>
          <a:pPr algn="l"/>
          <a:endParaRPr lang="en-US" sz="2800" b="1" i="0">
            <a:solidFill>
              <a:schemeClr val="bg1"/>
            </a:solidFill>
            <a:effectLst/>
            <a:latin typeface="Century" pitchFamily="18" charset="0"/>
          </a:endParaRPr>
        </a:p>
      </dgm:t>
    </dgm:pt>
    <dgm:pt modelId="{0438CCF1-88D6-44F7-AF7B-83D4C1F4D49A}">
      <dgm:prSet phldrT="[Text]" custT="1"/>
      <dgm:spPr/>
      <dgm:t>
        <a:bodyPr/>
        <a:lstStyle/>
        <a:p>
          <a:pPr algn="l"/>
          <a:r>
            <a:rPr lang="en-US" sz="2400" b="1" i="1" dirty="0" smtClean="0">
              <a:effectLst/>
              <a:latin typeface="Century" pitchFamily="18" charset="0"/>
            </a:rPr>
            <a:t> Judah   </a:t>
          </a:r>
          <a:r>
            <a:rPr lang="en-US" sz="2800" b="1" i="0" dirty="0" smtClean="0">
              <a:effectLst/>
              <a:latin typeface="Century" pitchFamily="18" charset="0"/>
            </a:rPr>
            <a:t>---                      One who praises the Lord</a:t>
          </a:r>
          <a:endParaRPr lang="en-US" sz="2800" b="1" i="0" dirty="0">
            <a:effectLst/>
            <a:latin typeface="Century" pitchFamily="18" charset="0"/>
          </a:endParaRPr>
        </a:p>
      </dgm:t>
    </dgm:pt>
    <dgm:pt modelId="{DDBD8AEE-2ADE-472E-B4C6-A104E09352C4}" type="sibTrans" cxnId="{3C942571-E53B-4F5C-A86A-C9CBC6A4DB78}">
      <dgm:prSet/>
      <dgm:spPr/>
      <dgm:t>
        <a:bodyPr/>
        <a:lstStyle/>
        <a:p>
          <a:pPr algn="l"/>
          <a:endParaRPr lang="en-US" sz="2800" b="1" i="0">
            <a:solidFill>
              <a:schemeClr val="bg1"/>
            </a:solidFill>
            <a:effectLst/>
            <a:latin typeface="Century" pitchFamily="18" charset="0"/>
          </a:endParaRPr>
        </a:p>
      </dgm:t>
    </dgm:pt>
    <dgm:pt modelId="{1205D138-6FCD-4BEE-B88C-EA2D562F106A}" type="parTrans" cxnId="{3C942571-E53B-4F5C-A86A-C9CBC6A4DB78}">
      <dgm:prSet/>
      <dgm:spPr/>
      <dgm:t>
        <a:bodyPr/>
        <a:lstStyle/>
        <a:p>
          <a:pPr algn="l"/>
          <a:endParaRPr lang="en-US" sz="2800" b="1" i="0">
            <a:solidFill>
              <a:schemeClr val="bg1"/>
            </a:solidFill>
            <a:effectLst/>
            <a:latin typeface="Century" pitchFamily="18" charset="0"/>
          </a:endParaRPr>
        </a:p>
      </dgm:t>
    </dgm:pt>
    <dgm:pt modelId="{EF638339-4A4F-4F79-B98B-9B77E144DAE5}">
      <dgm:prSet phldrT="[Text]" custT="1"/>
      <dgm:spPr/>
      <dgm:t>
        <a:bodyPr/>
        <a:lstStyle/>
        <a:p>
          <a:pPr algn="l"/>
          <a:r>
            <a:rPr lang="en-US" sz="2400" b="1" i="1" dirty="0" smtClean="0">
              <a:effectLst/>
              <a:latin typeface="Century" pitchFamily="18" charset="0"/>
            </a:rPr>
            <a:t> Perez   </a:t>
          </a:r>
          <a:r>
            <a:rPr lang="en-US" sz="2400" b="1" i="0" dirty="0" smtClean="0">
              <a:effectLst/>
              <a:latin typeface="Century" pitchFamily="18" charset="0"/>
            </a:rPr>
            <a:t>---                           </a:t>
          </a:r>
          <a:r>
            <a:rPr lang="en-US" sz="2800" b="1" i="0" dirty="0" smtClean="0">
              <a:effectLst/>
              <a:latin typeface="Century" pitchFamily="18" charset="0"/>
            </a:rPr>
            <a:t>breaks open a way </a:t>
          </a:r>
          <a:r>
            <a:rPr lang="en-US" sz="2400" b="1" i="0" dirty="0" smtClean="0">
              <a:effectLst/>
              <a:latin typeface="Century" pitchFamily="18" charset="0"/>
            </a:rPr>
            <a:t>(into) </a:t>
          </a:r>
          <a:endParaRPr lang="en-US" sz="2400" b="1" i="0" dirty="0">
            <a:effectLst/>
            <a:latin typeface="Century" pitchFamily="18" charset="0"/>
          </a:endParaRPr>
        </a:p>
      </dgm:t>
    </dgm:pt>
    <dgm:pt modelId="{260D3AFF-9C3A-46E6-8341-20A4AE15A5BE}" type="sibTrans" cxnId="{1A5325AF-0BBF-4069-BDED-AA2804E6410A}">
      <dgm:prSet/>
      <dgm:spPr/>
      <dgm:t>
        <a:bodyPr/>
        <a:lstStyle/>
        <a:p>
          <a:pPr algn="l"/>
          <a:endParaRPr lang="en-US" sz="2800" b="1" i="0">
            <a:solidFill>
              <a:schemeClr val="bg1"/>
            </a:solidFill>
            <a:effectLst/>
            <a:latin typeface="Century" pitchFamily="18" charset="0"/>
          </a:endParaRPr>
        </a:p>
      </dgm:t>
    </dgm:pt>
    <dgm:pt modelId="{60C444F4-67BD-4C35-A3C4-CC1B61D23382}" type="parTrans" cxnId="{1A5325AF-0BBF-4069-BDED-AA2804E6410A}">
      <dgm:prSet/>
      <dgm:spPr/>
      <dgm:t>
        <a:bodyPr/>
        <a:lstStyle/>
        <a:p>
          <a:pPr algn="l"/>
          <a:endParaRPr lang="en-US" sz="2800" b="1" i="0">
            <a:solidFill>
              <a:schemeClr val="bg1"/>
            </a:solidFill>
            <a:effectLst/>
            <a:latin typeface="Century" pitchFamily="18" charset="0"/>
          </a:endParaRPr>
        </a:p>
      </dgm:t>
    </dgm:pt>
    <dgm:pt modelId="{ACFEB8BF-20D0-40FC-9542-9C6F2B400441}">
      <dgm:prSet phldrT="[Text]" custT="1"/>
      <dgm:spPr/>
      <dgm:t>
        <a:bodyPr/>
        <a:lstStyle/>
        <a:p>
          <a:pPr algn="l"/>
          <a:r>
            <a:rPr lang="en-US" sz="2800" b="1" i="1" dirty="0" smtClean="0">
              <a:effectLst/>
              <a:latin typeface="Century" pitchFamily="18" charset="0"/>
            </a:rPr>
            <a:t> </a:t>
          </a:r>
          <a:r>
            <a:rPr lang="en-US" sz="2400" b="1" i="1" dirty="0" err="1" smtClean="0">
              <a:effectLst/>
              <a:latin typeface="Century" pitchFamily="18" charset="0"/>
            </a:rPr>
            <a:t>Obed</a:t>
          </a:r>
          <a:r>
            <a:rPr lang="en-US" sz="2800" b="1" i="1" dirty="0" smtClean="0">
              <a:effectLst/>
              <a:latin typeface="Century" pitchFamily="18" charset="0"/>
            </a:rPr>
            <a:t>   </a:t>
          </a:r>
          <a:r>
            <a:rPr lang="en-US" sz="2800" b="1" i="0" dirty="0" smtClean="0">
              <a:effectLst/>
              <a:latin typeface="Century" pitchFamily="18" charset="0"/>
            </a:rPr>
            <a:t>---                      who serves </a:t>
          </a:r>
          <a:r>
            <a:rPr lang="en-US" sz="2400" b="1" i="1" dirty="0" smtClean="0">
              <a:effectLst/>
              <a:latin typeface="Century" pitchFamily="18" charset="0"/>
            </a:rPr>
            <a:t>(the Lord),</a:t>
          </a:r>
          <a:endParaRPr lang="en-US" sz="2400" b="1" i="1" dirty="0">
            <a:effectLst/>
            <a:latin typeface="Century" pitchFamily="18" charset="0"/>
          </a:endParaRPr>
        </a:p>
      </dgm:t>
    </dgm:pt>
    <dgm:pt modelId="{F7500B27-072A-4E91-988D-0CCBF302A2A4}" type="parTrans" cxnId="{4B5D88BD-6E6C-47AE-BCDE-D3CC945EA434}">
      <dgm:prSet/>
      <dgm:spPr/>
      <dgm:t>
        <a:bodyPr/>
        <a:lstStyle/>
        <a:p>
          <a:endParaRPr lang="en-US">
            <a:solidFill>
              <a:schemeClr val="bg1"/>
            </a:solidFill>
          </a:endParaRPr>
        </a:p>
      </dgm:t>
    </dgm:pt>
    <dgm:pt modelId="{02182A76-E3B6-4F25-876B-99089AAEB306}" type="sibTrans" cxnId="{4B5D88BD-6E6C-47AE-BCDE-D3CC945EA434}">
      <dgm:prSet/>
      <dgm:spPr/>
      <dgm:t>
        <a:bodyPr/>
        <a:lstStyle/>
        <a:p>
          <a:endParaRPr lang="en-US">
            <a:solidFill>
              <a:schemeClr val="bg1"/>
            </a:solidFill>
          </a:endParaRPr>
        </a:p>
      </dgm:t>
    </dgm:pt>
    <dgm:pt modelId="{E1726419-2FC7-4D60-82B4-AB8188B98EB4}">
      <dgm:prSet phldrT="[Text]" custT="1"/>
      <dgm:spPr/>
      <dgm:t>
        <a:bodyPr/>
        <a:lstStyle/>
        <a:p>
          <a:pPr algn="l"/>
          <a:r>
            <a:rPr lang="en-US" sz="2800" b="1" i="1" dirty="0" smtClean="0">
              <a:effectLst/>
              <a:latin typeface="Century" pitchFamily="18" charset="0"/>
            </a:rPr>
            <a:t> </a:t>
          </a:r>
          <a:r>
            <a:rPr lang="en-US" sz="2400" b="1" i="1" dirty="0" smtClean="0">
              <a:effectLst/>
              <a:latin typeface="Century" pitchFamily="18" charset="0"/>
            </a:rPr>
            <a:t>Jesse</a:t>
          </a:r>
          <a:r>
            <a:rPr lang="en-US" sz="2800" b="1" i="1" dirty="0" smtClean="0">
              <a:effectLst/>
              <a:latin typeface="Century" pitchFamily="18" charset="0"/>
            </a:rPr>
            <a:t>   </a:t>
          </a:r>
          <a:r>
            <a:rPr lang="en-US" sz="2800" b="1" i="0" dirty="0" smtClean="0">
              <a:effectLst/>
              <a:latin typeface="Century" pitchFamily="18" charset="0"/>
            </a:rPr>
            <a:t>---                      is here!</a:t>
          </a:r>
          <a:endParaRPr lang="en-US" sz="2800" b="1" i="0" dirty="0">
            <a:effectLst/>
            <a:latin typeface="Century" pitchFamily="18" charset="0"/>
          </a:endParaRPr>
        </a:p>
      </dgm:t>
    </dgm:pt>
    <dgm:pt modelId="{79EB6BBB-E184-4D87-929C-91E36AD2E3B2}" type="parTrans" cxnId="{CBAA4161-2924-4E94-9E10-DF46D41724B9}">
      <dgm:prSet/>
      <dgm:spPr/>
      <dgm:t>
        <a:bodyPr/>
        <a:lstStyle/>
        <a:p>
          <a:endParaRPr lang="en-US">
            <a:solidFill>
              <a:schemeClr val="bg1"/>
            </a:solidFill>
          </a:endParaRPr>
        </a:p>
      </dgm:t>
    </dgm:pt>
    <dgm:pt modelId="{0B834FB3-4D19-4897-B43A-50D5565C6F5C}" type="sibTrans" cxnId="{CBAA4161-2924-4E94-9E10-DF46D41724B9}">
      <dgm:prSet/>
      <dgm:spPr/>
      <dgm:t>
        <a:bodyPr/>
        <a:lstStyle/>
        <a:p>
          <a:endParaRPr lang="en-US">
            <a:solidFill>
              <a:schemeClr val="bg1"/>
            </a:solidFill>
          </a:endParaRPr>
        </a:p>
      </dgm:t>
    </dgm:pt>
    <dgm:pt modelId="{9B4D0D1A-29D5-4A31-8E49-8AB0B8ED1FBD}">
      <dgm:prSet phldrT="[Text]" custT="1"/>
      <dgm:spPr/>
      <dgm:t>
        <a:bodyPr/>
        <a:lstStyle/>
        <a:p>
          <a:pPr algn="l"/>
          <a:r>
            <a:rPr lang="en-US" sz="2800" b="1" i="1" dirty="0" smtClean="0">
              <a:effectLst/>
              <a:latin typeface="Century" pitchFamily="18" charset="0"/>
            </a:rPr>
            <a:t> </a:t>
          </a:r>
          <a:r>
            <a:rPr lang="en-US" sz="2400" b="1" i="1" dirty="0" smtClean="0">
              <a:effectLst/>
              <a:latin typeface="Century" pitchFamily="18" charset="0"/>
            </a:rPr>
            <a:t>David</a:t>
          </a:r>
          <a:r>
            <a:rPr lang="en-US" sz="2800" b="1" i="1" dirty="0" smtClean="0">
              <a:effectLst/>
              <a:latin typeface="Century" pitchFamily="18" charset="0"/>
            </a:rPr>
            <a:t>  </a:t>
          </a:r>
          <a:r>
            <a:rPr lang="en-US" sz="2800" b="1" i="0" dirty="0" smtClean="0">
              <a:effectLst/>
              <a:latin typeface="Century" pitchFamily="18" charset="0"/>
            </a:rPr>
            <a:t>---                      one well-loved,</a:t>
          </a:r>
          <a:endParaRPr lang="en-US" sz="2800" b="1" i="0" dirty="0">
            <a:effectLst/>
            <a:latin typeface="Century" pitchFamily="18" charset="0"/>
          </a:endParaRPr>
        </a:p>
      </dgm:t>
    </dgm:pt>
    <dgm:pt modelId="{A0EE879D-EAC3-4136-A213-FDA885965162}" type="parTrans" cxnId="{0C7D8BD9-5DF1-4612-8FB8-82F1CBDD8B39}">
      <dgm:prSet/>
      <dgm:spPr/>
      <dgm:t>
        <a:bodyPr/>
        <a:lstStyle/>
        <a:p>
          <a:endParaRPr lang="en-US">
            <a:solidFill>
              <a:schemeClr val="bg1"/>
            </a:solidFill>
          </a:endParaRPr>
        </a:p>
      </dgm:t>
    </dgm:pt>
    <dgm:pt modelId="{DE03657F-A7C8-48A6-972B-3C1FE6401784}" type="sibTrans" cxnId="{0C7D8BD9-5DF1-4612-8FB8-82F1CBDD8B39}">
      <dgm:prSet/>
      <dgm:spPr/>
      <dgm:t>
        <a:bodyPr/>
        <a:lstStyle/>
        <a:p>
          <a:endParaRPr lang="en-US">
            <a:solidFill>
              <a:schemeClr val="bg1"/>
            </a:solidFill>
          </a:endParaRPr>
        </a:p>
      </dgm:t>
    </dgm:pt>
    <dgm:pt modelId="{ECBD5F1C-9FC2-4869-A6C4-4F45182ADEAB}">
      <dgm:prSet phldrT="[Text]" custT="1"/>
      <dgm:spPr/>
      <dgm:t>
        <a:bodyPr/>
        <a:lstStyle/>
        <a:p>
          <a:pPr algn="l"/>
          <a:r>
            <a:rPr lang="en-US" sz="2800" b="1" i="1" dirty="0" smtClean="0">
              <a:effectLst/>
              <a:latin typeface="Century" pitchFamily="18" charset="0"/>
            </a:rPr>
            <a:t> </a:t>
          </a:r>
          <a:r>
            <a:rPr lang="en-US" sz="2400" b="1" i="1" dirty="0" smtClean="0">
              <a:effectLst/>
              <a:latin typeface="Century" pitchFamily="18" charset="0"/>
            </a:rPr>
            <a:t>Solomon</a:t>
          </a:r>
          <a:r>
            <a:rPr lang="en-US" sz="2800" b="1" i="1" dirty="0" smtClean="0">
              <a:effectLst/>
              <a:latin typeface="Century" pitchFamily="18" charset="0"/>
            </a:rPr>
            <a:t>  </a:t>
          </a:r>
          <a:r>
            <a:rPr lang="en-US" sz="2800" b="1" i="0" dirty="0" smtClean="0">
              <a:effectLst/>
              <a:latin typeface="Century" pitchFamily="18" charset="0"/>
            </a:rPr>
            <a:t>---                  peaceful,</a:t>
          </a:r>
          <a:endParaRPr lang="en-US" sz="2800" b="1" i="0" dirty="0">
            <a:effectLst/>
            <a:latin typeface="Century" pitchFamily="18" charset="0"/>
          </a:endParaRPr>
        </a:p>
      </dgm:t>
    </dgm:pt>
    <dgm:pt modelId="{86AE14C0-EA12-46D6-845D-4173D120A347}" type="parTrans" cxnId="{87EBCE63-CBA1-4432-8E36-9F0C5062FA34}">
      <dgm:prSet/>
      <dgm:spPr/>
      <dgm:t>
        <a:bodyPr/>
        <a:lstStyle/>
        <a:p>
          <a:endParaRPr lang="en-US">
            <a:solidFill>
              <a:schemeClr val="bg1"/>
            </a:solidFill>
          </a:endParaRPr>
        </a:p>
      </dgm:t>
    </dgm:pt>
    <dgm:pt modelId="{EF9911C8-F022-4922-8CA4-34403A5C9F26}" type="sibTrans" cxnId="{87EBCE63-CBA1-4432-8E36-9F0C5062FA34}">
      <dgm:prSet/>
      <dgm:spPr/>
      <dgm:t>
        <a:bodyPr/>
        <a:lstStyle/>
        <a:p>
          <a:endParaRPr lang="en-US">
            <a:solidFill>
              <a:schemeClr val="bg1"/>
            </a:solidFill>
          </a:endParaRPr>
        </a:p>
      </dgm:t>
    </dgm:pt>
    <dgm:pt modelId="{ED6C834A-D23A-45A9-B474-5BCD2494D162}">
      <dgm:prSet phldrT="[Text]" custT="1"/>
      <dgm:spPr/>
      <dgm:t>
        <a:bodyPr/>
        <a:lstStyle/>
        <a:p>
          <a:pPr algn="l"/>
          <a:r>
            <a:rPr lang="en-US" sz="2400" b="1" i="1" dirty="0" smtClean="0">
              <a:effectLst/>
              <a:latin typeface="Century" pitchFamily="18" charset="0"/>
            </a:rPr>
            <a:t> Rehoboam   </a:t>
          </a:r>
          <a:r>
            <a:rPr lang="en-US" sz="2400" b="1" i="0" dirty="0" smtClean="0">
              <a:effectLst/>
              <a:latin typeface="Century" pitchFamily="18" charset="0"/>
            </a:rPr>
            <a:t>---                   </a:t>
          </a:r>
          <a:r>
            <a:rPr lang="en-US" sz="2800" b="1" i="0" dirty="0" smtClean="0">
              <a:effectLst/>
              <a:latin typeface="Century" pitchFamily="18" charset="0"/>
            </a:rPr>
            <a:t>and who sets the people free.</a:t>
          </a:r>
          <a:endParaRPr lang="en-US" sz="2800" b="1" i="0" dirty="0">
            <a:effectLst/>
            <a:latin typeface="Century" pitchFamily="18" charset="0"/>
          </a:endParaRPr>
        </a:p>
      </dgm:t>
    </dgm:pt>
    <dgm:pt modelId="{C5AABB62-4E17-416C-9DA8-13BAD408DB66}" type="parTrans" cxnId="{0335DAB7-8EA2-43AF-8D99-7E03DFB35BF0}">
      <dgm:prSet/>
      <dgm:spPr/>
      <dgm:t>
        <a:bodyPr/>
        <a:lstStyle/>
        <a:p>
          <a:endParaRPr lang="en-US">
            <a:solidFill>
              <a:schemeClr val="bg1"/>
            </a:solidFill>
          </a:endParaRPr>
        </a:p>
      </dgm:t>
    </dgm:pt>
    <dgm:pt modelId="{8C8A8658-7D6E-4896-A150-BB6DB24DE610}" type="sibTrans" cxnId="{0335DAB7-8EA2-43AF-8D99-7E03DFB35BF0}">
      <dgm:prSet/>
      <dgm:spPr/>
      <dgm:t>
        <a:bodyPr/>
        <a:lstStyle/>
        <a:p>
          <a:endParaRPr lang="en-US">
            <a:solidFill>
              <a:schemeClr val="bg1"/>
            </a:solidFill>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C1054CAD-89AB-4D25-A7C5-CB3A589FE2E3}" type="pres">
      <dgm:prSet presAssocID="{ED6C834A-D23A-45A9-B474-5BCD2494D162}" presName="boxAndChildren" presStyleCnt="0"/>
      <dgm:spPr/>
      <dgm:t>
        <a:bodyPr/>
        <a:lstStyle/>
        <a:p>
          <a:endParaRPr lang="en-US"/>
        </a:p>
      </dgm:t>
    </dgm:pt>
    <dgm:pt modelId="{CF6D99B7-8768-4182-B105-C70799070D53}" type="pres">
      <dgm:prSet presAssocID="{ED6C834A-D23A-45A9-B474-5BCD2494D162}" presName="parentTextBox" presStyleLbl="node1" presStyleIdx="0" presStyleCnt="13" custScaleY="2000000"/>
      <dgm:spPr/>
      <dgm:t>
        <a:bodyPr/>
        <a:lstStyle/>
        <a:p>
          <a:endParaRPr lang="en-US"/>
        </a:p>
      </dgm:t>
    </dgm:pt>
    <dgm:pt modelId="{1ED45F1E-C541-4842-A6FF-A741F62BF38C}" type="pres">
      <dgm:prSet presAssocID="{EF9911C8-F022-4922-8CA4-34403A5C9F26}" presName="sp" presStyleCnt="0"/>
      <dgm:spPr/>
      <dgm:t>
        <a:bodyPr/>
        <a:lstStyle/>
        <a:p>
          <a:endParaRPr lang="en-US"/>
        </a:p>
      </dgm:t>
    </dgm:pt>
    <dgm:pt modelId="{D0608219-9393-4ECA-87EE-4C36B5CD0851}" type="pres">
      <dgm:prSet presAssocID="{ECBD5F1C-9FC2-4869-A6C4-4F45182ADEAB}" presName="arrowAndChildren" presStyleCnt="0"/>
      <dgm:spPr/>
      <dgm:t>
        <a:bodyPr/>
        <a:lstStyle/>
        <a:p>
          <a:endParaRPr lang="en-US"/>
        </a:p>
      </dgm:t>
    </dgm:pt>
    <dgm:pt modelId="{11B7FFB0-9B79-4192-9674-04646B30210A}" type="pres">
      <dgm:prSet presAssocID="{ECBD5F1C-9FC2-4869-A6C4-4F45182ADEAB}" presName="parentTextArrow" presStyleLbl="node1" presStyleIdx="1" presStyleCnt="13" custScaleY="2000000"/>
      <dgm:spPr/>
      <dgm:t>
        <a:bodyPr/>
        <a:lstStyle/>
        <a:p>
          <a:endParaRPr lang="en-US"/>
        </a:p>
      </dgm:t>
    </dgm:pt>
    <dgm:pt modelId="{1F269F2D-2719-406F-9F2E-8EEE39F66AF0}" type="pres">
      <dgm:prSet presAssocID="{DE03657F-A7C8-48A6-972B-3C1FE6401784}" presName="sp" presStyleCnt="0"/>
      <dgm:spPr/>
      <dgm:t>
        <a:bodyPr/>
        <a:lstStyle/>
        <a:p>
          <a:endParaRPr lang="en-US"/>
        </a:p>
      </dgm:t>
    </dgm:pt>
    <dgm:pt modelId="{AF75B998-5F83-4769-A593-90D9776B06BC}" type="pres">
      <dgm:prSet presAssocID="{9B4D0D1A-29D5-4A31-8E49-8AB0B8ED1FBD}" presName="arrowAndChildren" presStyleCnt="0"/>
      <dgm:spPr/>
      <dgm:t>
        <a:bodyPr/>
        <a:lstStyle/>
        <a:p>
          <a:endParaRPr lang="en-US"/>
        </a:p>
      </dgm:t>
    </dgm:pt>
    <dgm:pt modelId="{BE67E565-A9D8-404A-8BB5-98156D508525}" type="pres">
      <dgm:prSet presAssocID="{9B4D0D1A-29D5-4A31-8E49-8AB0B8ED1FBD}" presName="parentTextArrow" presStyleLbl="node1" presStyleIdx="2" presStyleCnt="13" custScaleY="2000000"/>
      <dgm:spPr/>
      <dgm:t>
        <a:bodyPr/>
        <a:lstStyle/>
        <a:p>
          <a:endParaRPr lang="en-US"/>
        </a:p>
      </dgm:t>
    </dgm:pt>
    <dgm:pt modelId="{340FE813-310E-4BF8-8CE3-63BD60BBCC1C}" type="pres">
      <dgm:prSet presAssocID="{0B834FB3-4D19-4897-B43A-50D5565C6F5C}" presName="sp" presStyleCnt="0"/>
      <dgm:spPr/>
      <dgm:t>
        <a:bodyPr/>
        <a:lstStyle/>
        <a:p>
          <a:endParaRPr lang="en-US"/>
        </a:p>
      </dgm:t>
    </dgm:pt>
    <dgm:pt modelId="{825D8950-3AE6-48A7-9C62-DE2780D7096C}" type="pres">
      <dgm:prSet presAssocID="{E1726419-2FC7-4D60-82B4-AB8188B98EB4}" presName="arrowAndChildren" presStyleCnt="0"/>
      <dgm:spPr/>
      <dgm:t>
        <a:bodyPr/>
        <a:lstStyle/>
        <a:p>
          <a:endParaRPr lang="en-US"/>
        </a:p>
      </dgm:t>
    </dgm:pt>
    <dgm:pt modelId="{D4484AB1-24E8-4D64-A40A-FEA3657A7D5E}" type="pres">
      <dgm:prSet presAssocID="{E1726419-2FC7-4D60-82B4-AB8188B98EB4}" presName="parentTextArrow" presStyleLbl="node1" presStyleIdx="3" presStyleCnt="13" custScaleY="2000000"/>
      <dgm:spPr/>
      <dgm:t>
        <a:bodyPr/>
        <a:lstStyle/>
        <a:p>
          <a:endParaRPr lang="en-US"/>
        </a:p>
      </dgm:t>
    </dgm:pt>
    <dgm:pt modelId="{69B17A9A-4A12-4DD9-9CFF-463F49AF30F3}" type="pres">
      <dgm:prSet presAssocID="{02182A76-E3B6-4F25-876B-99089AAEB306}" presName="sp" presStyleCnt="0"/>
      <dgm:spPr/>
      <dgm:t>
        <a:bodyPr/>
        <a:lstStyle/>
        <a:p>
          <a:endParaRPr lang="en-US"/>
        </a:p>
      </dgm:t>
    </dgm:pt>
    <dgm:pt modelId="{9E3FAB91-EFEB-4100-98E5-D749D85EA3B0}" type="pres">
      <dgm:prSet presAssocID="{ACFEB8BF-20D0-40FC-9542-9C6F2B400441}" presName="arrowAndChildren" presStyleCnt="0"/>
      <dgm:spPr/>
      <dgm:t>
        <a:bodyPr/>
        <a:lstStyle/>
        <a:p>
          <a:endParaRPr lang="en-US"/>
        </a:p>
      </dgm:t>
    </dgm:pt>
    <dgm:pt modelId="{359634B0-C6AF-40FF-BC74-1B68E1B82924}" type="pres">
      <dgm:prSet presAssocID="{ACFEB8BF-20D0-40FC-9542-9C6F2B400441}" presName="parentTextArrow" presStyleLbl="node1" presStyleIdx="4" presStyleCnt="13" custScaleY="2000000" custLinFactNeighborY="78622"/>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5" presStyleCnt="13" custScaleY="2000000"/>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6" presStyleCnt="13" custScaleY="2000000"/>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7" presStyleCnt="13" custScaleY="2000000"/>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8" presStyleCnt="13" custScaleY="2000000"/>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9" presStyleCnt="13" custScaleY="2000000"/>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10" presStyleCnt="13" custScaleY="2000000"/>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11" presStyleCnt="13" custScaleY="2000000"/>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12" presStyleCnt="13" custScaleY="2000000"/>
      <dgm:spPr/>
      <dgm:t>
        <a:bodyPr/>
        <a:lstStyle/>
        <a:p>
          <a:endParaRPr lang="en-US"/>
        </a:p>
      </dgm:t>
    </dgm:pt>
  </dgm:ptLst>
  <dgm:cxnLst>
    <dgm:cxn modelId="{D3CCBDCC-037C-4130-8E28-A6039A339022}" srcId="{66D72BBE-3346-4407-B5FF-BBBC16B801D0}" destId="{625A199E-7B4C-443C-9079-21714EFE0A1D}" srcOrd="2" destOrd="0" parTransId="{D6B6DA35-9DD8-4396-B93E-A7182581C8A4}" sibTransId="{1AA2DFBF-CFA8-4D7C-B382-D1944164EE9C}"/>
    <dgm:cxn modelId="{D0B14887-3C68-4C8B-8381-6FF80985DE9B}" srcId="{66D72BBE-3346-4407-B5FF-BBBC16B801D0}" destId="{6AFAB542-7621-405A-9B13-126CE0E7D3A2}" srcOrd="3" destOrd="0" parTransId="{51378D3F-D277-41C3-A0FB-A5587F104427}" sibTransId="{8A599416-FF1F-4903-A119-BBD62F850749}"/>
    <dgm:cxn modelId="{BFE3BD05-0666-4E66-8594-17744E7B4AFD}" srcId="{66D72BBE-3346-4407-B5FF-BBBC16B801D0}" destId="{7BA71D86-129E-45D7-8DAA-DCBFBDF11884}" srcOrd="6" destOrd="0" parTransId="{6BADE2AC-F2F7-4A22-A474-3239E46EB7F5}" sibTransId="{D3819733-025E-4107-A64F-223A7834FC1E}"/>
    <dgm:cxn modelId="{3C942571-E53B-4F5C-A86A-C9CBC6A4DB78}" srcId="{66D72BBE-3346-4407-B5FF-BBBC16B801D0}" destId="{0438CCF1-88D6-44F7-AF7B-83D4C1F4D49A}" srcOrd="0" destOrd="0" parTransId="{1205D138-6FCD-4BEE-B88C-EA2D562F106A}" sibTransId="{DDBD8AEE-2ADE-472E-B4C6-A104E09352C4}"/>
    <dgm:cxn modelId="{6222F43F-8472-49FB-B875-2712293C1182}" type="presOf" srcId="{66D72BBE-3346-4407-B5FF-BBBC16B801D0}" destId="{8CE0A84B-3B67-4733-A89D-449FC1703EB4}"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4B5D88BD-6E6C-47AE-BCDE-D3CC945EA434}" srcId="{66D72BBE-3346-4407-B5FF-BBBC16B801D0}" destId="{ACFEB8BF-20D0-40FC-9542-9C6F2B400441}" srcOrd="8" destOrd="0" parTransId="{F7500B27-072A-4E91-988D-0CCBF302A2A4}" sibTransId="{02182A76-E3B6-4F25-876B-99089AAEB306}"/>
    <dgm:cxn modelId="{ADE17267-BFB6-4F44-9E4C-C64022DA0FFB}" type="presOf" srcId="{ED6C834A-D23A-45A9-B474-5BCD2494D162}" destId="{CF6D99B7-8768-4182-B105-C70799070D53}" srcOrd="0" destOrd="0" presId="urn:microsoft.com/office/officeart/2005/8/layout/process4"/>
    <dgm:cxn modelId="{672FDB04-3BDF-4D36-8DA7-5499231DBF1A}" type="presOf" srcId="{6AFAB542-7621-405A-9B13-126CE0E7D3A2}" destId="{C1152A86-6776-4F50-A705-79539D9C93FF}" srcOrd="0" destOrd="0" presId="urn:microsoft.com/office/officeart/2005/8/layout/process4"/>
    <dgm:cxn modelId="{8C59EED7-7856-4C9C-A774-09749B68E2A4}" srcId="{66D72BBE-3346-4407-B5FF-BBBC16B801D0}" destId="{1B1A8A7D-D0A9-409C-9679-4B86D0856D5F}" srcOrd="7" destOrd="0" parTransId="{904D03CB-7A31-46FF-9051-1BA655BFE6C7}" sibTransId="{EF6E1646-3964-4C7F-B0D0-1D14A861933D}"/>
    <dgm:cxn modelId="{0335DAB7-8EA2-43AF-8D99-7E03DFB35BF0}" srcId="{66D72BBE-3346-4407-B5FF-BBBC16B801D0}" destId="{ED6C834A-D23A-45A9-B474-5BCD2494D162}" srcOrd="12" destOrd="0" parTransId="{C5AABB62-4E17-416C-9DA8-13BAD408DB66}" sibTransId="{8C8A8658-7D6E-4896-A150-BB6DB24DE610}"/>
    <dgm:cxn modelId="{0C7D8BD9-5DF1-4612-8FB8-82F1CBDD8B39}" srcId="{66D72BBE-3346-4407-B5FF-BBBC16B801D0}" destId="{9B4D0D1A-29D5-4A31-8E49-8AB0B8ED1FBD}" srcOrd="10" destOrd="0" parTransId="{A0EE879D-EAC3-4136-A213-FDA885965162}" sibTransId="{DE03657F-A7C8-48A6-972B-3C1FE6401784}"/>
    <dgm:cxn modelId="{9F6304EE-72D0-4BA0-B3F0-6B7938FF7701}" srcId="{66D72BBE-3346-4407-B5FF-BBBC16B801D0}" destId="{4A60284E-576B-4B31-971A-D4BD0D54590A}" srcOrd="4" destOrd="0" parTransId="{9392CB06-7035-49B4-8FD9-E07B53D05C29}" sibTransId="{CD504378-24E8-40FE-8FC7-034C93D6B98D}"/>
    <dgm:cxn modelId="{82ADF402-3B31-4262-9EA1-45721A982BD0}" type="presOf" srcId="{625A199E-7B4C-443C-9079-21714EFE0A1D}" destId="{E0093CB6-D42C-454C-BB97-31CD26EC98AB}" srcOrd="0" destOrd="0" presId="urn:microsoft.com/office/officeart/2005/8/layout/process4"/>
    <dgm:cxn modelId="{EB7527A4-60A3-471A-9548-4C9CF55A5EBB}" type="presOf" srcId="{ACFEB8BF-20D0-40FC-9542-9C6F2B400441}" destId="{359634B0-C6AF-40FF-BC74-1B68E1B82924}" srcOrd="0" destOrd="0" presId="urn:microsoft.com/office/officeart/2005/8/layout/process4"/>
    <dgm:cxn modelId="{87EBCE63-CBA1-4432-8E36-9F0C5062FA34}" srcId="{66D72BBE-3346-4407-B5FF-BBBC16B801D0}" destId="{ECBD5F1C-9FC2-4869-A6C4-4F45182ADEAB}" srcOrd="11" destOrd="0" parTransId="{86AE14C0-EA12-46D6-845D-4173D120A347}" sibTransId="{EF9911C8-F022-4922-8CA4-34403A5C9F26}"/>
    <dgm:cxn modelId="{CBAA4161-2924-4E94-9E10-DF46D41724B9}" srcId="{66D72BBE-3346-4407-B5FF-BBBC16B801D0}" destId="{E1726419-2FC7-4D60-82B4-AB8188B98EB4}" srcOrd="9" destOrd="0" parTransId="{79EB6BBB-E184-4D87-929C-91E36AD2E3B2}" sibTransId="{0B834FB3-4D19-4897-B43A-50D5565C6F5C}"/>
    <dgm:cxn modelId="{870C9837-FAEE-4ED3-B45B-15CE79608B9A}" type="presOf" srcId="{ECBD5F1C-9FC2-4869-A6C4-4F45182ADEAB}" destId="{11B7FFB0-9B79-4192-9674-04646B30210A}" srcOrd="0" destOrd="0" presId="urn:microsoft.com/office/officeart/2005/8/layout/process4"/>
    <dgm:cxn modelId="{57AAE3DF-9C04-48ED-BD4E-C834047A4EDB}" type="presOf" srcId="{D8333008-E51F-47E2-9E2D-2373CEA5034B}" destId="{E813ED6B-8FA2-45D9-B23F-7CFCF6A68F3C}" srcOrd="0" destOrd="0" presId="urn:microsoft.com/office/officeart/2005/8/layout/process4"/>
    <dgm:cxn modelId="{84447F31-31CF-48FC-9F5F-C89458C84D60}" type="presOf" srcId="{7BA71D86-129E-45D7-8DAA-DCBFBDF11884}" destId="{5CE47816-691F-473D-88F1-19982A675078}" srcOrd="0" destOrd="0" presId="urn:microsoft.com/office/officeart/2005/8/layout/process4"/>
    <dgm:cxn modelId="{04E4B225-C853-464A-9CBA-767A935A2BCA}" type="presOf" srcId="{4A60284E-576B-4B31-971A-D4BD0D54590A}" destId="{08086EC1-B163-48B4-81D4-CFF88E90AA6F}" srcOrd="0" destOrd="0" presId="urn:microsoft.com/office/officeart/2005/8/layout/process4"/>
    <dgm:cxn modelId="{7F0F71C5-C3BE-4E55-8C09-293F27BA6B8E}" type="presOf" srcId="{1B1A8A7D-D0A9-409C-9679-4B86D0856D5F}" destId="{53125F8D-1EDE-4939-BB12-AF1B82037461}" srcOrd="0" destOrd="0" presId="urn:microsoft.com/office/officeart/2005/8/layout/process4"/>
    <dgm:cxn modelId="{0EAB1470-8845-42E4-963D-DBF93270529E}" type="presOf" srcId="{E1726419-2FC7-4D60-82B4-AB8188B98EB4}" destId="{D4484AB1-24E8-4D64-A40A-FEA3657A7D5E}" srcOrd="0" destOrd="0" presId="urn:microsoft.com/office/officeart/2005/8/layout/process4"/>
    <dgm:cxn modelId="{5E0A7B68-C2D7-4AA8-8456-F81F8C31A0BC}" type="presOf" srcId="{EF638339-4A4F-4F79-B98B-9B77E144DAE5}" destId="{2EA1A765-64B7-43C7-8701-CE5BB700322C}" srcOrd="0" destOrd="0" presId="urn:microsoft.com/office/officeart/2005/8/layout/process4"/>
    <dgm:cxn modelId="{A07E99B4-1BB5-434E-8F2D-DE2A57886506}" type="presOf" srcId="{9B4D0D1A-29D5-4A31-8E49-8AB0B8ED1FBD}" destId="{BE67E565-A9D8-404A-8BB5-98156D508525}" srcOrd="0" destOrd="0" presId="urn:microsoft.com/office/officeart/2005/8/layout/process4"/>
    <dgm:cxn modelId="{2627603A-E65D-45FE-8A0E-F5B927B05FAB}" srcId="{66D72BBE-3346-4407-B5FF-BBBC16B801D0}" destId="{D8333008-E51F-47E2-9E2D-2373CEA5034B}" srcOrd="5" destOrd="0" parTransId="{97CA7A17-DB56-4057-917E-996355CBCEA8}" sibTransId="{AA9267CC-D1B8-46F5-AF30-E441C3A433E9}"/>
    <dgm:cxn modelId="{57BEE061-8A83-4AEA-8EB8-A3A34E5A7B79}" type="presOf" srcId="{0438CCF1-88D6-44F7-AF7B-83D4C1F4D49A}" destId="{30A0CABE-CFE5-48A7-82B9-E6B4FC614F68}" srcOrd="0" destOrd="0" presId="urn:microsoft.com/office/officeart/2005/8/layout/process4"/>
    <dgm:cxn modelId="{40DB4234-0666-4AEE-9CF5-73B9A9FDB725}" type="presParOf" srcId="{8CE0A84B-3B67-4733-A89D-449FC1703EB4}" destId="{C1054CAD-89AB-4D25-A7C5-CB3A589FE2E3}" srcOrd="0" destOrd="0" presId="urn:microsoft.com/office/officeart/2005/8/layout/process4"/>
    <dgm:cxn modelId="{0442A5E1-AE47-4097-B987-A7F2C30EC916}" type="presParOf" srcId="{C1054CAD-89AB-4D25-A7C5-CB3A589FE2E3}" destId="{CF6D99B7-8768-4182-B105-C70799070D53}" srcOrd="0" destOrd="0" presId="urn:microsoft.com/office/officeart/2005/8/layout/process4"/>
    <dgm:cxn modelId="{54118F5C-413D-476A-84F0-9E503C983407}" type="presParOf" srcId="{8CE0A84B-3B67-4733-A89D-449FC1703EB4}" destId="{1ED45F1E-C541-4842-A6FF-A741F62BF38C}" srcOrd="1" destOrd="0" presId="urn:microsoft.com/office/officeart/2005/8/layout/process4"/>
    <dgm:cxn modelId="{530C8D9E-49E0-4DBC-A899-5FF266B85B3E}" type="presParOf" srcId="{8CE0A84B-3B67-4733-A89D-449FC1703EB4}" destId="{D0608219-9393-4ECA-87EE-4C36B5CD0851}" srcOrd="2" destOrd="0" presId="urn:microsoft.com/office/officeart/2005/8/layout/process4"/>
    <dgm:cxn modelId="{E1B36A12-04D8-465A-9E4C-9264F9CD2009}" type="presParOf" srcId="{D0608219-9393-4ECA-87EE-4C36B5CD0851}" destId="{11B7FFB0-9B79-4192-9674-04646B30210A}" srcOrd="0" destOrd="0" presId="urn:microsoft.com/office/officeart/2005/8/layout/process4"/>
    <dgm:cxn modelId="{F3D2AB36-90DA-48F6-A250-6733A4F9FEDB}" type="presParOf" srcId="{8CE0A84B-3B67-4733-A89D-449FC1703EB4}" destId="{1F269F2D-2719-406F-9F2E-8EEE39F66AF0}" srcOrd="3" destOrd="0" presId="urn:microsoft.com/office/officeart/2005/8/layout/process4"/>
    <dgm:cxn modelId="{3F366D7F-B5CD-47E6-9D27-1F13D46BA393}" type="presParOf" srcId="{8CE0A84B-3B67-4733-A89D-449FC1703EB4}" destId="{AF75B998-5F83-4769-A593-90D9776B06BC}" srcOrd="4" destOrd="0" presId="urn:microsoft.com/office/officeart/2005/8/layout/process4"/>
    <dgm:cxn modelId="{4A242140-B58A-4A71-BCCE-F207AFDD6505}" type="presParOf" srcId="{AF75B998-5F83-4769-A593-90D9776B06BC}" destId="{BE67E565-A9D8-404A-8BB5-98156D508525}" srcOrd="0" destOrd="0" presId="urn:microsoft.com/office/officeart/2005/8/layout/process4"/>
    <dgm:cxn modelId="{30B2E59A-3251-4868-9936-E609FB6FA6D7}" type="presParOf" srcId="{8CE0A84B-3B67-4733-A89D-449FC1703EB4}" destId="{340FE813-310E-4BF8-8CE3-63BD60BBCC1C}" srcOrd="5" destOrd="0" presId="urn:microsoft.com/office/officeart/2005/8/layout/process4"/>
    <dgm:cxn modelId="{41ED8169-955D-4529-85C2-4A9AC3D981C4}" type="presParOf" srcId="{8CE0A84B-3B67-4733-A89D-449FC1703EB4}" destId="{825D8950-3AE6-48A7-9C62-DE2780D7096C}" srcOrd="6" destOrd="0" presId="urn:microsoft.com/office/officeart/2005/8/layout/process4"/>
    <dgm:cxn modelId="{145AA87E-EB48-45DA-96D0-BDBE25872E5F}" type="presParOf" srcId="{825D8950-3AE6-48A7-9C62-DE2780D7096C}" destId="{D4484AB1-24E8-4D64-A40A-FEA3657A7D5E}" srcOrd="0" destOrd="0" presId="urn:microsoft.com/office/officeart/2005/8/layout/process4"/>
    <dgm:cxn modelId="{98B85D06-6455-47CE-A1B5-9949316C76EF}" type="presParOf" srcId="{8CE0A84B-3B67-4733-A89D-449FC1703EB4}" destId="{69B17A9A-4A12-4DD9-9CFF-463F49AF30F3}" srcOrd="7" destOrd="0" presId="urn:microsoft.com/office/officeart/2005/8/layout/process4"/>
    <dgm:cxn modelId="{36859D0D-9BE5-4A47-ADE8-DFA18437F638}" type="presParOf" srcId="{8CE0A84B-3B67-4733-A89D-449FC1703EB4}" destId="{9E3FAB91-EFEB-4100-98E5-D749D85EA3B0}" srcOrd="8" destOrd="0" presId="urn:microsoft.com/office/officeart/2005/8/layout/process4"/>
    <dgm:cxn modelId="{7AB1B102-29A2-4A90-9CEF-D89279C554AC}" type="presParOf" srcId="{9E3FAB91-EFEB-4100-98E5-D749D85EA3B0}" destId="{359634B0-C6AF-40FF-BC74-1B68E1B82924}" srcOrd="0" destOrd="0" presId="urn:microsoft.com/office/officeart/2005/8/layout/process4"/>
    <dgm:cxn modelId="{410DE62F-1881-432A-908D-B514368DC960}" type="presParOf" srcId="{8CE0A84B-3B67-4733-A89D-449FC1703EB4}" destId="{F5A00589-ECC6-487F-AD07-BABC2A9107BA}" srcOrd="9" destOrd="0" presId="urn:microsoft.com/office/officeart/2005/8/layout/process4"/>
    <dgm:cxn modelId="{0B3D7DEA-2FC7-41D2-98A8-2C608AE9808E}" type="presParOf" srcId="{8CE0A84B-3B67-4733-A89D-449FC1703EB4}" destId="{BD4EC01D-58B2-4669-91AB-F2F7936837C7}" srcOrd="10" destOrd="0" presId="urn:microsoft.com/office/officeart/2005/8/layout/process4"/>
    <dgm:cxn modelId="{C9F486F6-4128-4E83-BDC1-B1C55F994BD8}" type="presParOf" srcId="{BD4EC01D-58B2-4669-91AB-F2F7936837C7}" destId="{53125F8D-1EDE-4939-BB12-AF1B82037461}" srcOrd="0" destOrd="0" presId="urn:microsoft.com/office/officeart/2005/8/layout/process4"/>
    <dgm:cxn modelId="{1BBDA28A-5237-4159-B9D3-30E6D0B4F72E}" type="presParOf" srcId="{8CE0A84B-3B67-4733-A89D-449FC1703EB4}" destId="{F3061E04-6384-49DC-8B1A-8609025D6C17}" srcOrd="11" destOrd="0" presId="urn:microsoft.com/office/officeart/2005/8/layout/process4"/>
    <dgm:cxn modelId="{32046163-FFA9-4D36-BE96-CC16A77784C1}" type="presParOf" srcId="{8CE0A84B-3B67-4733-A89D-449FC1703EB4}" destId="{3A7A87EB-4725-4E5E-8CAA-C5B7D460E780}" srcOrd="12" destOrd="0" presId="urn:microsoft.com/office/officeart/2005/8/layout/process4"/>
    <dgm:cxn modelId="{C3F9D4AB-B448-43AC-ACB1-09B39788E84B}" type="presParOf" srcId="{3A7A87EB-4725-4E5E-8CAA-C5B7D460E780}" destId="{5CE47816-691F-473D-88F1-19982A675078}" srcOrd="0" destOrd="0" presId="urn:microsoft.com/office/officeart/2005/8/layout/process4"/>
    <dgm:cxn modelId="{366DC983-3279-40EE-856D-3234CA1CEC64}" type="presParOf" srcId="{8CE0A84B-3B67-4733-A89D-449FC1703EB4}" destId="{7E5D6166-F4CA-4B10-B44A-8211D81FC6D0}" srcOrd="13" destOrd="0" presId="urn:microsoft.com/office/officeart/2005/8/layout/process4"/>
    <dgm:cxn modelId="{B5D8D8D4-383C-419E-9018-BA5D7EE4B216}" type="presParOf" srcId="{8CE0A84B-3B67-4733-A89D-449FC1703EB4}" destId="{0C552A7A-15AA-4EBA-9606-29BA4B27ACD6}" srcOrd="14" destOrd="0" presId="urn:microsoft.com/office/officeart/2005/8/layout/process4"/>
    <dgm:cxn modelId="{9FD0E754-046A-467F-9079-777891A196B3}" type="presParOf" srcId="{0C552A7A-15AA-4EBA-9606-29BA4B27ACD6}" destId="{E813ED6B-8FA2-45D9-B23F-7CFCF6A68F3C}" srcOrd="0" destOrd="0" presId="urn:microsoft.com/office/officeart/2005/8/layout/process4"/>
    <dgm:cxn modelId="{3D8E8A15-AF97-4B1D-981D-B2F0C5CFFFD5}" type="presParOf" srcId="{8CE0A84B-3B67-4733-A89D-449FC1703EB4}" destId="{19E7F097-77A9-44EC-8BA2-D443F7D0B299}" srcOrd="15" destOrd="0" presId="urn:microsoft.com/office/officeart/2005/8/layout/process4"/>
    <dgm:cxn modelId="{D6ECFD2F-FC2E-47B6-BFAE-8B842CD7F2FD}" type="presParOf" srcId="{8CE0A84B-3B67-4733-A89D-449FC1703EB4}" destId="{F9954F05-5C3F-4280-8224-884F9E8571E1}" srcOrd="16" destOrd="0" presId="urn:microsoft.com/office/officeart/2005/8/layout/process4"/>
    <dgm:cxn modelId="{0439CDDE-28E4-4D74-92C1-A5AE55A6CB62}" type="presParOf" srcId="{F9954F05-5C3F-4280-8224-884F9E8571E1}" destId="{08086EC1-B163-48B4-81D4-CFF88E90AA6F}" srcOrd="0" destOrd="0" presId="urn:microsoft.com/office/officeart/2005/8/layout/process4"/>
    <dgm:cxn modelId="{49848212-DDD4-41F3-AC0F-FAB8BE2F871A}" type="presParOf" srcId="{8CE0A84B-3B67-4733-A89D-449FC1703EB4}" destId="{3EE2DEFD-507B-4A4C-A95E-747A46F017D9}" srcOrd="17" destOrd="0" presId="urn:microsoft.com/office/officeart/2005/8/layout/process4"/>
    <dgm:cxn modelId="{64E04A97-E77E-4621-8840-DE520F5DC6DC}" type="presParOf" srcId="{8CE0A84B-3B67-4733-A89D-449FC1703EB4}" destId="{13156052-2E3F-46E0-8434-291841141488}" srcOrd="18" destOrd="0" presId="urn:microsoft.com/office/officeart/2005/8/layout/process4"/>
    <dgm:cxn modelId="{9A01DC24-E3A6-4F83-8C5A-FE8B59D280EF}" type="presParOf" srcId="{13156052-2E3F-46E0-8434-291841141488}" destId="{C1152A86-6776-4F50-A705-79539D9C93FF}" srcOrd="0" destOrd="0" presId="urn:microsoft.com/office/officeart/2005/8/layout/process4"/>
    <dgm:cxn modelId="{8E018633-8441-487B-AB6D-BC2E566B6383}" type="presParOf" srcId="{8CE0A84B-3B67-4733-A89D-449FC1703EB4}" destId="{1EF5C74B-A3AC-41C7-971F-B21C9963FBD4}" srcOrd="19" destOrd="0" presId="urn:microsoft.com/office/officeart/2005/8/layout/process4"/>
    <dgm:cxn modelId="{BCE1D701-C005-4E23-AE3D-5C3A7F4A3E77}" type="presParOf" srcId="{8CE0A84B-3B67-4733-A89D-449FC1703EB4}" destId="{56662458-009A-49C8-B94A-0C224953673E}" srcOrd="20" destOrd="0" presId="urn:microsoft.com/office/officeart/2005/8/layout/process4"/>
    <dgm:cxn modelId="{7701B8C9-91C3-4838-B4B7-6FB205C3D3B8}" type="presParOf" srcId="{56662458-009A-49C8-B94A-0C224953673E}" destId="{E0093CB6-D42C-454C-BB97-31CD26EC98AB}" srcOrd="0" destOrd="0" presId="urn:microsoft.com/office/officeart/2005/8/layout/process4"/>
    <dgm:cxn modelId="{E49333B9-F92F-48E1-93AF-25F921A56DCC}" type="presParOf" srcId="{8CE0A84B-3B67-4733-A89D-449FC1703EB4}" destId="{6702BC0B-AE19-43AC-B04B-864083A93E80}" srcOrd="21" destOrd="0" presId="urn:microsoft.com/office/officeart/2005/8/layout/process4"/>
    <dgm:cxn modelId="{8D8B00EB-BEBA-429F-AF3F-6FF5A7B5BDB1}" type="presParOf" srcId="{8CE0A84B-3B67-4733-A89D-449FC1703EB4}" destId="{761D6FD9-CEFE-453C-96B3-931B1AB0E648}" srcOrd="22" destOrd="0" presId="urn:microsoft.com/office/officeart/2005/8/layout/process4"/>
    <dgm:cxn modelId="{5A65350D-2BD1-4A14-82A3-E0F2E8C66573}" type="presParOf" srcId="{761D6FD9-CEFE-453C-96B3-931B1AB0E648}" destId="{2EA1A765-64B7-43C7-8701-CE5BB700322C}" srcOrd="0" destOrd="0" presId="urn:microsoft.com/office/officeart/2005/8/layout/process4"/>
    <dgm:cxn modelId="{B5367664-997D-43B5-8F8F-9E24DEC1592A}" type="presParOf" srcId="{8CE0A84B-3B67-4733-A89D-449FC1703EB4}" destId="{B1543742-63BD-41FF-B593-C4DEAF541FFC}" srcOrd="23" destOrd="0" presId="urn:microsoft.com/office/officeart/2005/8/layout/process4"/>
    <dgm:cxn modelId="{941445BA-0870-4350-92E1-26508056EE5B}" type="presParOf" srcId="{8CE0A84B-3B67-4733-A89D-449FC1703EB4}" destId="{CD0DFB92-53DE-415A-B1AC-F9501CB3B573}" srcOrd="24" destOrd="0" presId="urn:microsoft.com/office/officeart/2005/8/layout/process4"/>
    <dgm:cxn modelId="{296E8EF5-D3E9-470C-BE14-2AF40C8E2B06}"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400" b="1" i="1" dirty="0" smtClean="0">
              <a:effectLst/>
              <a:latin typeface="Century" pitchFamily="18" charset="0"/>
            </a:rPr>
            <a:t>  Jehoshaphat</a:t>
          </a:r>
          <a:r>
            <a:rPr lang="en-US" sz="2800" b="1" i="1" dirty="0" smtClean="0">
              <a:effectLst/>
              <a:latin typeface="Century" pitchFamily="18" charset="0"/>
            </a:rPr>
            <a:t>    </a:t>
          </a:r>
          <a:r>
            <a:rPr lang="en-US" sz="2800" b="1" i="0" dirty="0" smtClean="0">
              <a:effectLst/>
              <a:latin typeface="Century" pitchFamily="18" charset="0"/>
            </a:rPr>
            <a:t>---            him whom the Lord judged</a:t>
          </a:r>
          <a:endParaRPr lang="en-US" sz="2800" b="1" i="0" dirty="0">
            <a:effectLst/>
            <a:latin typeface="Century" pitchFamily="18" charset="0"/>
          </a:endParaRPr>
        </a:p>
      </dgm:t>
    </dgm:pt>
    <dgm:pt modelId="{D6B6DA35-9DD8-4396-B93E-A7182581C8A4}" type="parTrans" cxnId="{D3CCBDCC-037C-4130-8E28-A6039A339022}">
      <dgm:prSet/>
      <dgm:spPr/>
      <dgm:t>
        <a:bodyPr/>
        <a:lstStyle/>
        <a:p>
          <a:pPr algn="l"/>
          <a:endParaRPr lang="en-US" sz="2800" b="1" i="0">
            <a:solidFill>
              <a:schemeClr val="bg1"/>
            </a:solidFill>
            <a:effectLst/>
            <a:latin typeface="Century" pitchFamily="18" charset="0"/>
          </a:endParaRPr>
        </a:p>
      </dgm:t>
    </dgm:pt>
    <dgm:pt modelId="{1AA2DFBF-CFA8-4D7C-B382-D1944164EE9C}" type="sibTrans" cxnId="{D3CCBDCC-037C-4130-8E28-A6039A339022}">
      <dgm:prSet/>
      <dgm:spPr/>
      <dgm:t>
        <a:bodyPr/>
        <a:lstStyle/>
        <a:p>
          <a:pPr algn="l"/>
          <a:endParaRPr lang="en-US" sz="2800" b="1" i="0">
            <a:solidFill>
              <a:schemeClr val="bg1"/>
            </a:solidFill>
            <a:effectLst/>
            <a:latin typeface="Century" pitchFamily="18" charset="0"/>
          </a:endParaRPr>
        </a:p>
      </dgm:t>
    </dgm:pt>
    <dgm:pt modelId="{0438CCF1-88D6-44F7-AF7B-83D4C1F4D49A}">
      <dgm:prSet phldrT="[Text]" custT="1"/>
      <dgm:spPr/>
      <dgm:t>
        <a:bodyPr/>
        <a:lstStyle/>
        <a:p>
          <a:pPr algn="l"/>
          <a:r>
            <a:rPr lang="en-US" sz="2800" b="1" i="1" dirty="0" smtClean="0">
              <a:effectLst/>
              <a:latin typeface="Century" pitchFamily="18" charset="0"/>
            </a:rPr>
            <a:t>  </a:t>
          </a:r>
          <a:r>
            <a:rPr lang="en-US" sz="2400" b="1" i="1" dirty="0" smtClean="0">
              <a:effectLst/>
              <a:latin typeface="Century" pitchFamily="18" charset="0"/>
            </a:rPr>
            <a:t>Abijah</a:t>
          </a:r>
          <a:r>
            <a:rPr lang="en-US" sz="2800" b="1" i="1" dirty="0" smtClean="0">
              <a:effectLst/>
              <a:latin typeface="Century" pitchFamily="18" charset="0"/>
            </a:rPr>
            <a:t>   </a:t>
          </a:r>
          <a:r>
            <a:rPr lang="en-US" sz="2800" b="1" i="0" dirty="0" smtClean="0">
              <a:effectLst/>
              <a:latin typeface="Century" pitchFamily="18" charset="0"/>
            </a:rPr>
            <a:t>---                     My father is the Lord,</a:t>
          </a:r>
          <a:endParaRPr lang="en-US" sz="2800" b="1" i="0" dirty="0">
            <a:effectLst/>
            <a:latin typeface="Century" pitchFamily="18" charset="0"/>
          </a:endParaRPr>
        </a:p>
      </dgm:t>
    </dgm:pt>
    <dgm:pt modelId="{DDBD8AEE-2ADE-472E-B4C6-A104E09352C4}" type="sibTrans" cxnId="{3C942571-E53B-4F5C-A86A-C9CBC6A4DB78}">
      <dgm:prSet/>
      <dgm:spPr/>
      <dgm:t>
        <a:bodyPr/>
        <a:lstStyle/>
        <a:p>
          <a:pPr algn="l"/>
          <a:endParaRPr lang="en-US" sz="2800" b="1" i="0">
            <a:solidFill>
              <a:schemeClr val="bg1"/>
            </a:solidFill>
            <a:effectLst/>
            <a:latin typeface="Century" pitchFamily="18" charset="0"/>
          </a:endParaRPr>
        </a:p>
      </dgm:t>
    </dgm:pt>
    <dgm:pt modelId="{1205D138-6FCD-4BEE-B88C-EA2D562F106A}" type="parTrans" cxnId="{3C942571-E53B-4F5C-A86A-C9CBC6A4DB78}">
      <dgm:prSet/>
      <dgm:spPr/>
      <dgm:t>
        <a:bodyPr/>
        <a:lstStyle/>
        <a:p>
          <a:pPr algn="l"/>
          <a:endParaRPr lang="en-US" sz="2800" b="1" i="0">
            <a:solidFill>
              <a:schemeClr val="bg1"/>
            </a:solidFill>
            <a:effectLst/>
            <a:latin typeface="Century" pitchFamily="18" charset="0"/>
          </a:endParaRPr>
        </a:p>
      </dgm:t>
    </dgm:pt>
    <dgm:pt modelId="{EF638339-4A4F-4F79-B98B-9B77E144DAE5}">
      <dgm:prSet phldrT="[Text]" custT="1"/>
      <dgm:spPr/>
      <dgm:t>
        <a:bodyPr/>
        <a:lstStyle/>
        <a:p>
          <a:pPr algn="l"/>
          <a:r>
            <a:rPr lang="en-US" sz="2800" b="1" i="1" dirty="0" smtClean="0">
              <a:effectLst/>
              <a:latin typeface="Century" pitchFamily="18" charset="0"/>
            </a:rPr>
            <a:t>  </a:t>
          </a:r>
          <a:r>
            <a:rPr lang="en-US" sz="2400" b="1" i="1" dirty="0" err="1" smtClean="0">
              <a:effectLst/>
              <a:latin typeface="Century" pitchFamily="18" charset="0"/>
            </a:rPr>
            <a:t>Asa</a:t>
          </a:r>
          <a:r>
            <a:rPr lang="en-US" sz="2800" b="1" i="1" dirty="0" smtClean="0">
              <a:effectLst/>
              <a:latin typeface="Century" pitchFamily="18" charset="0"/>
            </a:rPr>
            <a:t>   </a:t>
          </a:r>
          <a:r>
            <a:rPr lang="en-US" sz="2800" b="1" i="0" dirty="0" smtClean="0">
              <a:effectLst/>
              <a:latin typeface="Century" pitchFamily="18" charset="0"/>
            </a:rPr>
            <a:t>---                         the healer of</a:t>
          </a:r>
          <a:endParaRPr lang="en-US" sz="2800" b="1" i="0" dirty="0">
            <a:effectLst/>
            <a:latin typeface="Century" pitchFamily="18" charset="0"/>
          </a:endParaRPr>
        </a:p>
      </dgm:t>
    </dgm:pt>
    <dgm:pt modelId="{260D3AFF-9C3A-46E6-8341-20A4AE15A5BE}" type="sibTrans" cxnId="{1A5325AF-0BBF-4069-BDED-AA2804E6410A}">
      <dgm:prSet/>
      <dgm:spPr/>
      <dgm:t>
        <a:bodyPr/>
        <a:lstStyle/>
        <a:p>
          <a:pPr algn="l"/>
          <a:endParaRPr lang="en-US" sz="2800" b="1" i="0">
            <a:solidFill>
              <a:schemeClr val="bg1"/>
            </a:solidFill>
            <a:effectLst/>
            <a:latin typeface="Century" pitchFamily="18" charset="0"/>
          </a:endParaRPr>
        </a:p>
      </dgm:t>
    </dgm:pt>
    <dgm:pt modelId="{60C444F4-67BD-4C35-A3C4-CC1B61D23382}" type="parTrans" cxnId="{1A5325AF-0BBF-4069-BDED-AA2804E6410A}">
      <dgm:prSet/>
      <dgm:spPr/>
      <dgm:t>
        <a:bodyPr/>
        <a:lstStyle/>
        <a:p>
          <a:pPr algn="l"/>
          <a:endParaRPr lang="en-US" sz="2800" b="1" i="0">
            <a:solidFill>
              <a:schemeClr val="bg1"/>
            </a:solidFill>
            <a:effectLst/>
            <a:latin typeface="Century" pitchFamily="18" charset="0"/>
          </a:endParaRPr>
        </a:p>
      </dgm:t>
    </dgm:pt>
    <dgm:pt modelId="{BB78C988-01F2-4A0A-A0A2-A0564C7EF280}">
      <dgm:prSet phldrT="[Text]" custT="1"/>
      <dgm:spPr/>
      <dgm:t>
        <a:bodyPr/>
        <a:lstStyle/>
        <a:p>
          <a:pPr algn="l"/>
          <a:r>
            <a:rPr lang="en-US" sz="2800" b="1" i="0" dirty="0" smtClean="0">
              <a:effectLst/>
              <a:latin typeface="Century" pitchFamily="18" charset="0"/>
            </a:rPr>
            <a:t>  </a:t>
          </a:r>
          <a:r>
            <a:rPr lang="en-US" sz="2400" b="1" i="1" dirty="0" err="1" smtClean="0">
              <a:effectLst/>
              <a:latin typeface="Century" pitchFamily="18" charset="0"/>
            </a:rPr>
            <a:t>Jehoram</a:t>
          </a:r>
          <a:r>
            <a:rPr lang="en-US" sz="2800" b="1" i="0" dirty="0" smtClean="0">
              <a:effectLst/>
              <a:latin typeface="Century" pitchFamily="18" charset="0"/>
            </a:rPr>
            <a:t>   ---                  and whom the Lord raised up!</a:t>
          </a:r>
          <a:r>
            <a:rPr lang="en-US" sz="2800" b="1" i="1" spc="300" dirty="0" smtClean="0">
              <a:effectLst/>
              <a:latin typeface="Century" pitchFamily="18" charset="0"/>
            </a:rPr>
            <a:t>   </a:t>
          </a:r>
          <a:endParaRPr lang="en-US" sz="2800" b="1" i="0" dirty="0">
            <a:effectLst/>
            <a:latin typeface="Century" pitchFamily="18" charset="0"/>
          </a:endParaRPr>
        </a:p>
      </dgm:t>
    </dgm:pt>
    <dgm:pt modelId="{E6F432A8-F137-461A-8991-3DE238832CF7}" type="parTrans" cxnId="{9F941EF9-4093-4637-A86B-E53EB90EDBFD}">
      <dgm:prSet/>
      <dgm:spPr/>
      <dgm:t>
        <a:bodyPr/>
        <a:lstStyle/>
        <a:p>
          <a:endParaRPr lang="en-US" sz="2800"/>
        </a:p>
      </dgm:t>
    </dgm:pt>
    <dgm:pt modelId="{ADD16AF6-707C-4887-8BAC-2C57394CC6D1}" type="sibTrans" cxnId="{9F941EF9-4093-4637-A86B-E53EB90EDBFD}">
      <dgm:prSet/>
      <dgm:spPr/>
      <dgm:t>
        <a:bodyPr/>
        <a:lstStyle/>
        <a:p>
          <a:endParaRPr lang="en-US" sz="2800"/>
        </a:p>
      </dgm:t>
    </dgm:pt>
    <dgm:pt modelId="{D8333008-E51F-47E2-9E2D-2373CEA5034B}">
      <dgm:prSet phldrT="[Text]" custT="1"/>
      <dgm:spPr/>
      <dgm:t>
        <a:bodyPr/>
        <a:lstStyle/>
        <a:p>
          <a:pPr algn="l"/>
          <a:r>
            <a:rPr lang="en-US" sz="2400" b="1" i="1" dirty="0" smtClean="0">
              <a:effectLst/>
              <a:latin typeface="Century" pitchFamily="18" charset="0"/>
            </a:rPr>
            <a:t>  </a:t>
          </a:r>
          <a:r>
            <a:rPr lang="en-US" sz="2400" b="1" i="1" dirty="0" err="1" smtClean="0">
              <a:effectLst/>
              <a:latin typeface="Century" pitchFamily="18" charset="0"/>
            </a:rPr>
            <a:t>Amaziah</a:t>
          </a:r>
          <a:r>
            <a:rPr lang="en-US" sz="2400" b="1" i="1" dirty="0" smtClean="0">
              <a:effectLst/>
              <a:latin typeface="Century" pitchFamily="18" charset="0"/>
            </a:rPr>
            <a:t>  </a:t>
          </a:r>
          <a:r>
            <a:rPr lang="en-US" sz="2400" b="1" i="0" dirty="0" smtClean="0">
              <a:effectLst/>
              <a:latin typeface="Century" pitchFamily="18" charset="0"/>
            </a:rPr>
            <a:t>---                        </a:t>
          </a:r>
          <a:r>
            <a:rPr lang="en-US" sz="2800" b="1" i="0" dirty="0" smtClean="0">
              <a:effectLst/>
              <a:latin typeface="Century" pitchFamily="18" charset="0"/>
            </a:rPr>
            <a:t>Mighty is the Lord!</a:t>
          </a:r>
          <a:endParaRPr lang="en-US" sz="2800" b="1" i="1" dirty="0">
            <a:effectLst/>
            <a:latin typeface="Century" pitchFamily="18" charset="0"/>
          </a:endParaRPr>
        </a:p>
      </dgm:t>
    </dgm:pt>
    <dgm:pt modelId="{AA9267CC-D1B8-46F5-AF30-E441C3A433E9}" type="sibTrans" cxnId="{2627603A-E65D-45FE-8A0E-F5B927B05FAB}">
      <dgm:prSet/>
      <dgm:spPr/>
      <dgm:t>
        <a:bodyPr/>
        <a:lstStyle/>
        <a:p>
          <a:pPr algn="l"/>
          <a:endParaRPr lang="en-US" sz="2800" b="1" i="0">
            <a:solidFill>
              <a:schemeClr val="bg1"/>
            </a:solidFill>
            <a:effectLst/>
            <a:latin typeface="Century" pitchFamily="18" charset="0"/>
          </a:endParaRPr>
        </a:p>
      </dgm:t>
    </dgm:pt>
    <dgm:pt modelId="{97CA7A17-DB56-4057-917E-996355CBCEA8}" type="parTrans" cxnId="{2627603A-E65D-45FE-8A0E-F5B927B05FAB}">
      <dgm:prSet/>
      <dgm:spPr/>
      <dgm:t>
        <a:bodyPr/>
        <a:lstStyle/>
        <a:p>
          <a:pPr algn="l"/>
          <a:endParaRPr lang="en-US" sz="2800" b="1" i="0">
            <a:solidFill>
              <a:schemeClr val="bg1"/>
            </a:solidFill>
            <a:effectLst/>
            <a:latin typeface="Century" pitchFamily="18" charset="0"/>
          </a:endParaRPr>
        </a:p>
      </dgm:t>
    </dgm:pt>
    <dgm:pt modelId="{4A60284E-576B-4B31-971A-D4BD0D54590A}">
      <dgm:prSet phldrT="[Text]" custT="1"/>
      <dgm:spPr/>
      <dgm:t>
        <a:bodyPr/>
        <a:lstStyle/>
        <a:p>
          <a:pPr algn="l"/>
          <a:r>
            <a:rPr lang="en-US" sz="2400" b="1" i="1" dirty="0" smtClean="0">
              <a:effectLst/>
              <a:latin typeface="Century" pitchFamily="18" charset="0"/>
            </a:rPr>
            <a:t>  </a:t>
          </a:r>
          <a:r>
            <a:rPr lang="en-US" sz="2400" b="1" i="1" dirty="0" err="1" smtClean="0">
              <a:effectLst/>
              <a:latin typeface="Century" pitchFamily="18" charset="0"/>
            </a:rPr>
            <a:t>Joash</a:t>
          </a:r>
          <a:r>
            <a:rPr lang="en-US" sz="2800" b="1" i="1" dirty="0" smtClean="0">
              <a:effectLst/>
              <a:latin typeface="Century" pitchFamily="18" charset="0"/>
            </a:rPr>
            <a:t>  </a:t>
          </a:r>
          <a:r>
            <a:rPr lang="en-US" sz="2400" b="1" i="0" dirty="0" smtClean="0">
              <a:effectLst/>
              <a:latin typeface="Century" pitchFamily="18" charset="0"/>
            </a:rPr>
            <a:t>---</a:t>
          </a:r>
          <a:r>
            <a:rPr lang="en-US" sz="2800" b="1" i="0" dirty="0" smtClean="0">
              <a:effectLst/>
              <a:latin typeface="Century" pitchFamily="18" charset="0"/>
            </a:rPr>
            <a:t>                         and the Lord is strong!</a:t>
          </a:r>
          <a:endParaRPr lang="en-US" sz="2800" b="1" i="0" dirty="0">
            <a:effectLst/>
            <a:latin typeface="Century" pitchFamily="18" charset="0"/>
          </a:endParaRPr>
        </a:p>
      </dgm:t>
    </dgm:pt>
    <dgm:pt modelId="{CD504378-24E8-40FE-8FC7-034C93D6B98D}" type="sibTrans" cxnId="{9F6304EE-72D0-4BA0-B3F0-6B7938FF7701}">
      <dgm:prSet/>
      <dgm:spPr/>
      <dgm:t>
        <a:bodyPr/>
        <a:lstStyle/>
        <a:p>
          <a:pPr algn="l"/>
          <a:endParaRPr lang="en-US" sz="2800" b="1" i="0">
            <a:solidFill>
              <a:schemeClr val="bg1"/>
            </a:solidFill>
            <a:effectLst/>
            <a:latin typeface="Century" pitchFamily="18" charset="0"/>
          </a:endParaRPr>
        </a:p>
      </dgm:t>
    </dgm:pt>
    <dgm:pt modelId="{9392CB06-7035-49B4-8FD9-E07B53D05C29}" type="parTrans" cxnId="{9F6304EE-72D0-4BA0-B3F0-6B7938FF7701}">
      <dgm:prSet/>
      <dgm:spPr/>
      <dgm:t>
        <a:bodyPr/>
        <a:lstStyle/>
        <a:p>
          <a:pPr algn="l"/>
          <a:endParaRPr lang="en-US" sz="2800" b="1" i="0">
            <a:solidFill>
              <a:schemeClr val="bg1"/>
            </a:solidFill>
            <a:effectLst/>
            <a:latin typeface="Century" pitchFamily="18" charset="0"/>
          </a:endParaRPr>
        </a:p>
      </dgm:t>
    </dgm:pt>
    <dgm:pt modelId="{D9D09215-E34C-4A46-A00B-B9AC468AF4FC}">
      <dgm:prSet phldrT="[Text]" custT="1"/>
      <dgm:spPr/>
      <dgm:t>
        <a:bodyPr/>
        <a:lstStyle/>
        <a:p>
          <a:pPr algn="l"/>
          <a:r>
            <a:rPr lang="en-US" sz="2400" b="1" i="1" dirty="0" smtClean="0">
              <a:effectLst/>
              <a:latin typeface="Century" pitchFamily="18" charset="0"/>
            </a:rPr>
            <a:t>  </a:t>
          </a:r>
          <a:r>
            <a:rPr lang="en-US" sz="2400" b="1" i="1" dirty="0" err="1" smtClean="0">
              <a:effectLst/>
              <a:latin typeface="Century" pitchFamily="18" charset="0"/>
            </a:rPr>
            <a:t>Ahaziah</a:t>
          </a:r>
          <a:r>
            <a:rPr lang="en-US" sz="2800" b="1" i="1" dirty="0" smtClean="0">
              <a:effectLst/>
              <a:latin typeface="Century" pitchFamily="18" charset="0"/>
            </a:rPr>
            <a:t>  ---                    </a:t>
          </a:r>
          <a:r>
            <a:rPr lang="en-US" sz="2800" b="1" i="0" dirty="0" smtClean="0">
              <a:effectLst/>
              <a:latin typeface="Century" pitchFamily="18" charset="0"/>
            </a:rPr>
            <a:t>The Lord took hold </a:t>
          </a:r>
          <a:r>
            <a:rPr lang="en-US" sz="2400" b="1" i="1" dirty="0" smtClean="0">
              <a:effectLst/>
              <a:latin typeface="Century" pitchFamily="18" charset="0"/>
            </a:rPr>
            <a:t>(of me)</a:t>
          </a:r>
          <a:endParaRPr lang="en-US" sz="2400" b="1" i="1" dirty="0">
            <a:effectLst/>
            <a:latin typeface="Century" pitchFamily="18" charset="0"/>
          </a:endParaRPr>
        </a:p>
      </dgm:t>
    </dgm:pt>
    <dgm:pt modelId="{6847DB47-8583-4526-A8D8-A0834B8529D7}" type="sibTrans" cxnId="{DC4EB6E8-4C99-41B4-979C-47AE64AF340D}">
      <dgm:prSet/>
      <dgm:spPr/>
      <dgm:t>
        <a:bodyPr/>
        <a:lstStyle/>
        <a:p>
          <a:endParaRPr lang="en-US" sz="2800"/>
        </a:p>
      </dgm:t>
    </dgm:pt>
    <dgm:pt modelId="{547B97A1-F1EC-4539-86E4-F39A6F02951C}" type="parTrans" cxnId="{DC4EB6E8-4C99-41B4-979C-47AE64AF340D}">
      <dgm:prSet/>
      <dgm:spPr/>
      <dgm:t>
        <a:bodyPr/>
        <a:lstStyle/>
        <a:p>
          <a:endParaRPr lang="en-US" sz="2800"/>
        </a:p>
      </dgm:t>
    </dgm:pt>
    <dgm:pt modelId="{9B4D0D1A-29D5-4A31-8E49-8AB0B8ED1FBD}">
      <dgm:prSet phldrT="[Text]" custT="1"/>
      <dgm:spPr/>
      <dgm:t>
        <a:bodyPr/>
        <a:lstStyle/>
        <a:p>
          <a:pPr algn="l"/>
          <a:r>
            <a:rPr lang="en-US" sz="2400" b="1" i="1" dirty="0" smtClean="0">
              <a:effectLst/>
              <a:latin typeface="Century" pitchFamily="18" charset="0"/>
            </a:rPr>
            <a:t>  Manasseh</a:t>
          </a:r>
          <a:r>
            <a:rPr lang="en-US" sz="2800" b="1" i="1" dirty="0" smtClean="0">
              <a:effectLst/>
              <a:latin typeface="Century" pitchFamily="18" charset="0"/>
            </a:rPr>
            <a:t>  ---                 </a:t>
          </a:r>
          <a:r>
            <a:rPr lang="en-US" sz="2800" b="1" i="0" dirty="0" smtClean="0">
              <a:effectLst/>
              <a:latin typeface="Century" pitchFamily="18" charset="0"/>
            </a:rPr>
            <a:t>It made (</a:t>
          </a:r>
          <a:r>
            <a:rPr lang="en-US" sz="2800" b="1" i="1" dirty="0" smtClean="0">
              <a:effectLst/>
              <a:latin typeface="Century" pitchFamily="18" charset="0"/>
            </a:rPr>
            <a:t>me</a:t>
          </a:r>
          <a:r>
            <a:rPr lang="en-US" sz="2800" b="1" i="0" dirty="0" smtClean="0">
              <a:effectLst/>
              <a:latin typeface="Century" pitchFamily="18" charset="0"/>
            </a:rPr>
            <a:t>) forget </a:t>
          </a:r>
          <a:r>
            <a:rPr lang="en-US" sz="2400" b="1" i="1" dirty="0" smtClean="0">
              <a:effectLst/>
              <a:latin typeface="Century" pitchFamily="18" charset="0"/>
            </a:rPr>
            <a:t>(my misery).</a:t>
          </a:r>
          <a:endParaRPr lang="en-US" sz="2400" b="1" i="1" dirty="0">
            <a:effectLst/>
            <a:latin typeface="Century" pitchFamily="18" charset="0"/>
          </a:endParaRPr>
        </a:p>
      </dgm:t>
    </dgm:pt>
    <dgm:pt modelId="{DE03657F-A7C8-48A6-972B-3C1FE6401784}" type="sibTrans" cxnId="{0C7D8BD9-5DF1-4612-8FB8-82F1CBDD8B39}">
      <dgm:prSet/>
      <dgm:spPr/>
      <dgm:t>
        <a:bodyPr/>
        <a:lstStyle/>
        <a:p>
          <a:endParaRPr lang="en-US" sz="2800">
            <a:solidFill>
              <a:schemeClr val="bg1"/>
            </a:solidFill>
          </a:endParaRPr>
        </a:p>
      </dgm:t>
    </dgm:pt>
    <dgm:pt modelId="{A0EE879D-EAC3-4136-A213-FDA885965162}" type="parTrans" cxnId="{0C7D8BD9-5DF1-4612-8FB8-82F1CBDD8B39}">
      <dgm:prSet/>
      <dgm:spPr/>
      <dgm:t>
        <a:bodyPr/>
        <a:lstStyle/>
        <a:p>
          <a:endParaRPr lang="en-US" sz="2800">
            <a:solidFill>
              <a:schemeClr val="bg1"/>
            </a:solidFill>
          </a:endParaRPr>
        </a:p>
      </dgm:t>
    </dgm:pt>
    <dgm:pt modelId="{E1726419-2FC7-4D60-82B4-AB8188B98EB4}">
      <dgm:prSet phldrT="[Text]" custT="1"/>
      <dgm:spPr/>
      <dgm:t>
        <a:bodyPr/>
        <a:lstStyle/>
        <a:p>
          <a:pPr algn="l"/>
          <a:r>
            <a:rPr lang="en-US" sz="2400" b="1" i="1" dirty="0" smtClean="0">
              <a:effectLst/>
              <a:latin typeface="Century" pitchFamily="18" charset="0"/>
            </a:rPr>
            <a:t>  Hezekiah   </a:t>
          </a:r>
          <a:r>
            <a:rPr lang="en-US" sz="2400" b="1" i="0" dirty="0" smtClean="0">
              <a:effectLst/>
              <a:latin typeface="Century" pitchFamily="18" charset="0"/>
            </a:rPr>
            <a:t>---                     </a:t>
          </a:r>
          <a:r>
            <a:rPr lang="en-US" sz="2800" b="1" i="0" dirty="0" smtClean="0">
              <a:effectLst/>
              <a:latin typeface="Century" pitchFamily="18" charset="0"/>
            </a:rPr>
            <a:t>the strength of the Lord.</a:t>
          </a:r>
          <a:endParaRPr lang="en-US" sz="2800" b="1" i="0" dirty="0">
            <a:effectLst/>
            <a:latin typeface="Century" pitchFamily="18" charset="0"/>
          </a:endParaRPr>
        </a:p>
      </dgm:t>
    </dgm:pt>
    <dgm:pt modelId="{0B834FB3-4D19-4897-B43A-50D5565C6F5C}" type="sibTrans" cxnId="{CBAA4161-2924-4E94-9E10-DF46D41724B9}">
      <dgm:prSet/>
      <dgm:spPr/>
      <dgm:t>
        <a:bodyPr/>
        <a:lstStyle/>
        <a:p>
          <a:endParaRPr lang="en-US" sz="2800">
            <a:solidFill>
              <a:schemeClr val="bg1"/>
            </a:solidFill>
          </a:endParaRPr>
        </a:p>
      </dgm:t>
    </dgm:pt>
    <dgm:pt modelId="{79EB6BBB-E184-4D87-929C-91E36AD2E3B2}" type="parTrans" cxnId="{CBAA4161-2924-4E94-9E10-DF46D41724B9}">
      <dgm:prSet/>
      <dgm:spPr/>
      <dgm:t>
        <a:bodyPr/>
        <a:lstStyle/>
        <a:p>
          <a:endParaRPr lang="en-US" sz="2800">
            <a:solidFill>
              <a:schemeClr val="bg1"/>
            </a:solidFill>
          </a:endParaRPr>
        </a:p>
      </dgm:t>
    </dgm:pt>
    <dgm:pt modelId="{ACFEB8BF-20D0-40FC-9542-9C6F2B400441}">
      <dgm:prSet phldrT="[Text]" custT="1"/>
      <dgm:spPr/>
      <dgm:t>
        <a:bodyPr/>
        <a:lstStyle/>
        <a:p>
          <a:pPr algn="l"/>
          <a:r>
            <a:rPr lang="en-US" sz="2800" b="1" i="1" dirty="0" smtClean="0">
              <a:effectLst/>
              <a:latin typeface="Century" pitchFamily="18" charset="0"/>
            </a:rPr>
            <a:t>  </a:t>
          </a:r>
          <a:r>
            <a:rPr lang="en-US" sz="2400" b="1" i="1" dirty="0" err="1" smtClean="0">
              <a:effectLst/>
              <a:latin typeface="Century" pitchFamily="18" charset="0"/>
            </a:rPr>
            <a:t>Ahaz</a:t>
          </a:r>
          <a:r>
            <a:rPr lang="en-US" sz="2800" b="1" i="1" dirty="0" smtClean="0">
              <a:effectLst/>
              <a:latin typeface="Century" pitchFamily="18" charset="0"/>
            </a:rPr>
            <a:t>  </a:t>
          </a:r>
          <a:r>
            <a:rPr lang="en-US" sz="2800" b="1" i="0" dirty="0" smtClean="0">
              <a:effectLst/>
              <a:latin typeface="Century" pitchFamily="18" charset="0"/>
            </a:rPr>
            <a:t>---                        I took hold of</a:t>
          </a:r>
          <a:endParaRPr lang="en-US" sz="2800" b="1" i="1" dirty="0">
            <a:effectLst/>
            <a:latin typeface="Century" pitchFamily="18" charset="0"/>
          </a:endParaRPr>
        </a:p>
      </dgm:t>
    </dgm:pt>
    <dgm:pt modelId="{02182A76-E3B6-4F25-876B-99089AAEB306}" type="sibTrans" cxnId="{4B5D88BD-6E6C-47AE-BCDE-D3CC945EA434}">
      <dgm:prSet/>
      <dgm:spPr/>
      <dgm:t>
        <a:bodyPr/>
        <a:lstStyle/>
        <a:p>
          <a:endParaRPr lang="en-US" sz="2800">
            <a:solidFill>
              <a:schemeClr val="bg1"/>
            </a:solidFill>
          </a:endParaRPr>
        </a:p>
      </dgm:t>
    </dgm:pt>
    <dgm:pt modelId="{F7500B27-072A-4E91-988D-0CCBF302A2A4}" type="parTrans" cxnId="{4B5D88BD-6E6C-47AE-BCDE-D3CC945EA434}">
      <dgm:prSet/>
      <dgm:spPr/>
      <dgm:t>
        <a:bodyPr/>
        <a:lstStyle/>
        <a:p>
          <a:endParaRPr lang="en-US" sz="2800">
            <a:solidFill>
              <a:schemeClr val="bg1"/>
            </a:solidFill>
          </a:endParaRPr>
        </a:p>
      </dgm:t>
    </dgm:pt>
    <dgm:pt modelId="{1B1A8A7D-D0A9-409C-9679-4B86D0856D5F}">
      <dgm:prSet phldrT="[Text]" custT="1"/>
      <dgm:spPr/>
      <dgm:t>
        <a:bodyPr/>
        <a:lstStyle/>
        <a:p>
          <a:pPr algn="l"/>
          <a:r>
            <a:rPr lang="en-US" sz="2800" b="1" i="1" dirty="0" smtClean="0">
              <a:effectLst/>
              <a:latin typeface="Century" pitchFamily="18" charset="0"/>
            </a:rPr>
            <a:t>  </a:t>
          </a:r>
          <a:r>
            <a:rPr lang="en-US" sz="2400" b="1" i="1" dirty="0" err="1" smtClean="0">
              <a:effectLst/>
              <a:latin typeface="Century" pitchFamily="18" charset="0"/>
            </a:rPr>
            <a:t>Jotham</a:t>
          </a:r>
          <a:r>
            <a:rPr lang="en-US" sz="2800" b="1" i="1" dirty="0" smtClean="0">
              <a:effectLst/>
              <a:latin typeface="Century" pitchFamily="18" charset="0"/>
            </a:rPr>
            <a:t>   </a:t>
          </a:r>
          <a:r>
            <a:rPr lang="en-US" sz="2800" b="1" i="0" dirty="0" smtClean="0">
              <a:effectLst/>
              <a:latin typeface="Century" pitchFamily="18" charset="0"/>
            </a:rPr>
            <a:t>---                    The Lord is perfect!</a:t>
          </a:r>
          <a:endParaRPr lang="en-US" sz="2800" b="1" i="0" dirty="0">
            <a:effectLst/>
            <a:latin typeface="Century" pitchFamily="18" charset="0"/>
          </a:endParaRPr>
        </a:p>
      </dgm:t>
    </dgm:pt>
    <dgm:pt modelId="{EF6E1646-3964-4C7F-B0D0-1D14A861933D}" type="sibTrans" cxnId="{8C59EED7-7856-4C9C-A774-09749B68E2A4}">
      <dgm:prSet/>
      <dgm:spPr/>
      <dgm:t>
        <a:bodyPr/>
        <a:lstStyle/>
        <a:p>
          <a:pPr algn="l"/>
          <a:endParaRPr lang="en-US" sz="2800" b="1" i="0">
            <a:solidFill>
              <a:schemeClr val="bg1"/>
            </a:solidFill>
            <a:effectLst/>
            <a:latin typeface="Century" pitchFamily="18" charset="0"/>
          </a:endParaRPr>
        </a:p>
      </dgm:t>
    </dgm:pt>
    <dgm:pt modelId="{904D03CB-7A31-46FF-9051-1BA655BFE6C7}" type="parTrans" cxnId="{8C59EED7-7856-4C9C-A774-09749B68E2A4}">
      <dgm:prSet/>
      <dgm:spPr/>
      <dgm:t>
        <a:bodyPr/>
        <a:lstStyle/>
        <a:p>
          <a:pPr algn="l"/>
          <a:endParaRPr lang="en-US" sz="2800" b="1" i="0">
            <a:solidFill>
              <a:schemeClr val="bg1"/>
            </a:solidFill>
            <a:effectLst/>
            <a:latin typeface="Century" pitchFamily="18" charset="0"/>
          </a:endParaRPr>
        </a:p>
      </dgm:t>
    </dgm:pt>
    <dgm:pt modelId="{7BA71D86-129E-45D7-8DAA-DCBFBDF11884}">
      <dgm:prSet phldrT="[Text]" custT="1"/>
      <dgm:spPr/>
      <dgm:t>
        <a:bodyPr/>
        <a:lstStyle/>
        <a:p>
          <a:pPr algn="l"/>
          <a:r>
            <a:rPr lang="en-US" sz="2400" b="1" i="1" dirty="0" err="1" smtClean="0">
              <a:effectLst/>
              <a:latin typeface="Century" pitchFamily="18" charset="0"/>
            </a:rPr>
            <a:t>Uzziah</a:t>
          </a:r>
          <a:r>
            <a:rPr lang="en-US" sz="2400" b="1" i="1" dirty="0" smtClean="0">
              <a:effectLst/>
              <a:latin typeface="Century" pitchFamily="18" charset="0"/>
            </a:rPr>
            <a:t>/</a:t>
          </a:r>
          <a:r>
            <a:rPr lang="en-US" sz="2400" b="1" i="1" dirty="0" err="1" smtClean="0">
              <a:effectLst/>
              <a:latin typeface="Century" pitchFamily="18" charset="0"/>
            </a:rPr>
            <a:t>Azariah</a:t>
          </a:r>
          <a:r>
            <a:rPr lang="en-US" sz="2400" b="1" i="1" dirty="0" smtClean="0">
              <a:effectLst/>
              <a:latin typeface="Century" pitchFamily="18" charset="0"/>
            </a:rPr>
            <a:t> --   </a:t>
          </a:r>
          <a:r>
            <a:rPr lang="en-US" sz="2800" b="1" i="0" dirty="0" smtClean="0">
              <a:effectLst/>
              <a:latin typeface="Century" pitchFamily="18" charset="0"/>
            </a:rPr>
            <a:t>My strength and help are in the Lord!</a:t>
          </a:r>
          <a:endParaRPr lang="en-US" sz="2800" b="1" i="0" dirty="0">
            <a:effectLst/>
            <a:latin typeface="Century" pitchFamily="18" charset="0"/>
          </a:endParaRPr>
        </a:p>
      </dgm:t>
    </dgm:pt>
    <dgm:pt modelId="{D3819733-025E-4107-A64F-223A7834FC1E}" type="sibTrans" cxnId="{BFE3BD05-0666-4E66-8594-17744E7B4AFD}">
      <dgm:prSet/>
      <dgm:spPr/>
      <dgm:t>
        <a:bodyPr/>
        <a:lstStyle/>
        <a:p>
          <a:pPr algn="l"/>
          <a:endParaRPr lang="en-US" sz="2800" b="1" i="0">
            <a:solidFill>
              <a:schemeClr val="bg1"/>
            </a:solidFill>
            <a:effectLst/>
            <a:latin typeface="Century" pitchFamily="18" charset="0"/>
          </a:endParaRPr>
        </a:p>
      </dgm:t>
    </dgm:pt>
    <dgm:pt modelId="{6BADE2AC-F2F7-4A22-A474-3239E46EB7F5}" type="parTrans" cxnId="{BFE3BD05-0666-4E66-8594-17744E7B4AFD}">
      <dgm:prSet/>
      <dgm:spPr/>
      <dgm:t>
        <a:bodyPr/>
        <a:lstStyle/>
        <a:p>
          <a:pPr algn="l"/>
          <a:endParaRPr lang="en-US" sz="2800" b="1" i="0">
            <a:solidFill>
              <a:schemeClr val="bg1"/>
            </a:solidFill>
            <a:effectLst/>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FFB28D78-EE20-4876-8562-F226E6FAB0A8}" type="pres">
      <dgm:prSet presAssocID="{D9D09215-E34C-4A46-A00B-B9AC468AF4FC}" presName="boxAndChildren" presStyleCnt="0"/>
      <dgm:spPr/>
      <dgm:t>
        <a:bodyPr/>
        <a:lstStyle/>
        <a:p>
          <a:endParaRPr lang="en-US"/>
        </a:p>
      </dgm:t>
    </dgm:pt>
    <dgm:pt modelId="{5DE4D03B-6756-422F-8682-FBE339705390}" type="pres">
      <dgm:prSet presAssocID="{D9D09215-E34C-4A46-A00B-B9AC468AF4FC}" presName="parentTextBox" presStyleLbl="node1" presStyleIdx="0" presStyleCnt="12" custScaleX="100000" custScaleY="2000000" custLinFactY="-10700000" custLinFactNeighborY="-10788128"/>
      <dgm:spPr/>
      <dgm:t>
        <a:bodyPr/>
        <a:lstStyle/>
        <a:p>
          <a:endParaRPr lang="en-US"/>
        </a:p>
      </dgm:t>
    </dgm:pt>
    <dgm:pt modelId="{1F269F2D-2719-406F-9F2E-8EEE39F66AF0}" type="pres">
      <dgm:prSet presAssocID="{DE03657F-A7C8-48A6-972B-3C1FE6401784}" presName="sp" presStyleCnt="0"/>
      <dgm:spPr/>
      <dgm:t>
        <a:bodyPr/>
        <a:lstStyle/>
        <a:p>
          <a:endParaRPr lang="en-US"/>
        </a:p>
      </dgm:t>
    </dgm:pt>
    <dgm:pt modelId="{AF75B998-5F83-4769-A593-90D9776B06BC}" type="pres">
      <dgm:prSet presAssocID="{9B4D0D1A-29D5-4A31-8E49-8AB0B8ED1FBD}" presName="arrowAndChildren" presStyleCnt="0"/>
      <dgm:spPr/>
      <dgm:t>
        <a:bodyPr/>
        <a:lstStyle/>
        <a:p>
          <a:endParaRPr lang="en-US"/>
        </a:p>
      </dgm:t>
    </dgm:pt>
    <dgm:pt modelId="{BE67E565-A9D8-404A-8BB5-98156D508525}" type="pres">
      <dgm:prSet presAssocID="{9B4D0D1A-29D5-4A31-8E49-8AB0B8ED1FBD}" presName="parentTextArrow" presStyleLbl="node1" presStyleIdx="1" presStyleCnt="12" custScaleY="2000000" custLinFactY="900000" custLinFactNeighborY="961541"/>
      <dgm:spPr/>
      <dgm:t>
        <a:bodyPr/>
        <a:lstStyle/>
        <a:p>
          <a:endParaRPr lang="en-US"/>
        </a:p>
      </dgm:t>
    </dgm:pt>
    <dgm:pt modelId="{340FE813-310E-4BF8-8CE3-63BD60BBCC1C}" type="pres">
      <dgm:prSet presAssocID="{0B834FB3-4D19-4897-B43A-50D5565C6F5C}" presName="sp" presStyleCnt="0"/>
      <dgm:spPr/>
      <dgm:t>
        <a:bodyPr/>
        <a:lstStyle/>
        <a:p>
          <a:endParaRPr lang="en-US"/>
        </a:p>
      </dgm:t>
    </dgm:pt>
    <dgm:pt modelId="{825D8950-3AE6-48A7-9C62-DE2780D7096C}" type="pres">
      <dgm:prSet presAssocID="{E1726419-2FC7-4D60-82B4-AB8188B98EB4}" presName="arrowAndChildren" presStyleCnt="0"/>
      <dgm:spPr/>
      <dgm:t>
        <a:bodyPr/>
        <a:lstStyle/>
        <a:p>
          <a:endParaRPr lang="en-US"/>
        </a:p>
      </dgm:t>
    </dgm:pt>
    <dgm:pt modelId="{D4484AB1-24E8-4D64-A40A-FEA3657A7D5E}" type="pres">
      <dgm:prSet presAssocID="{E1726419-2FC7-4D60-82B4-AB8188B98EB4}" presName="parentTextArrow" presStyleLbl="node1" presStyleIdx="2" presStyleCnt="12" custScaleY="2000000" custLinFactY="700000" custLinFactNeighborY="771547"/>
      <dgm:spPr/>
      <dgm:t>
        <a:bodyPr/>
        <a:lstStyle/>
        <a:p>
          <a:endParaRPr lang="en-US"/>
        </a:p>
      </dgm:t>
    </dgm:pt>
    <dgm:pt modelId="{69B17A9A-4A12-4DD9-9CFF-463F49AF30F3}" type="pres">
      <dgm:prSet presAssocID="{02182A76-E3B6-4F25-876B-99089AAEB306}" presName="sp" presStyleCnt="0"/>
      <dgm:spPr/>
      <dgm:t>
        <a:bodyPr/>
        <a:lstStyle/>
        <a:p>
          <a:endParaRPr lang="en-US"/>
        </a:p>
      </dgm:t>
    </dgm:pt>
    <dgm:pt modelId="{9E3FAB91-EFEB-4100-98E5-D749D85EA3B0}" type="pres">
      <dgm:prSet presAssocID="{ACFEB8BF-20D0-40FC-9542-9C6F2B400441}" presName="arrowAndChildren" presStyleCnt="0"/>
      <dgm:spPr/>
      <dgm:t>
        <a:bodyPr/>
        <a:lstStyle/>
        <a:p>
          <a:endParaRPr lang="en-US"/>
        </a:p>
      </dgm:t>
    </dgm:pt>
    <dgm:pt modelId="{359634B0-C6AF-40FF-BC74-1B68E1B82924}" type="pres">
      <dgm:prSet presAssocID="{ACFEB8BF-20D0-40FC-9542-9C6F2B400441}" presName="parentTextArrow" presStyleLbl="node1" presStyleIdx="3" presStyleCnt="12" custScaleY="2000000" custLinFactY="900000" custLinFactNeighborX="-847" custLinFactNeighborY="900613"/>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4" presStyleCnt="12" custScaleY="2000000" custLinFactY="903519" custLinFactNeighborX="2542" custLinFactNeighborY="1000000"/>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5" presStyleCnt="12" custScaleY="2000000" custLinFactY="982350" custLinFactNeighborY="1000000"/>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6" presStyleCnt="12" custScaleX="100000" custScaleY="2000000" custLinFactY="908782" custLinFactNeighborX="4306" custLinFactNeighborY="1000000"/>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7" presStyleCnt="12" custScaleX="100000" custScaleY="2000000" custLinFactY="1000000" custLinFactNeighborX="4306" custLinFactNeighborY="1094291"/>
      <dgm:spPr/>
      <dgm:t>
        <a:bodyPr/>
        <a:lstStyle/>
        <a:p>
          <a:endParaRPr lang="en-US"/>
        </a:p>
      </dgm:t>
    </dgm:pt>
    <dgm:pt modelId="{E4D13C0B-FA0E-49CA-B631-2AFD3EA72648}" type="pres">
      <dgm:prSet presAssocID="{ADD16AF6-707C-4887-8BAC-2C57394CC6D1}" presName="sp" presStyleCnt="0"/>
      <dgm:spPr/>
      <dgm:t>
        <a:bodyPr/>
        <a:lstStyle/>
        <a:p>
          <a:endParaRPr lang="en-US"/>
        </a:p>
      </dgm:t>
    </dgm:pt>
    <dgm:pt modelId="{CC8FFD93-D8FA-4F92-AB30-CEB8D077A55A}" type="pres">
      <dgm:prSet presAssocID="{BB78C988-01F2-4A0A-A0A2-A0564C7EF280}" presName="arrowAndChildren" presStyleCnt="0"/>
      <dgm:spPr/>
      <dgm:t>
        <a:bodyPr/>
        <a:lstStyle/>
        <a:p>
          <a:endParaRPr lang="en-US"/>
        </a:p>
      </dgm:t>
    </dgm:pt>
    <dgm:pt modelId="{8398D3C0-C336-4A40-87F4-4167BAD58ABD}" type="pres">
      <dgm:prSet presAssocID="{BB78C988-01F2-4A0A-A0A2-A0564C7EF280}" presName="parentTextArrow" presStyleLbl="node1" presStyleIdx="8" presStyleCnt="12" custScaleY="2000000"/>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9" presStyleCnt="12" custScaleY="2000000"/>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10" presStyleCnt="12" custScaleY="2000000"/>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11" presStyleCnt="12" custScaleY="2000000"/>
      <dgm:spPr/>
      <dgm:t>
        <a:bodyPr/>
        <a:lstStyle/>
        <a:p>
          <a:endParaRPr lang="en-US"/>
        </a:p>
      </dgm:t>
    </dgm:pt>
  </dgm:ptLst>
  <dgm:cxnLst>
    <dgm:cxn modelId="{F6EE15A5-53FF-4458-9AA9-946E37EC190E}" type="presOf" srcId="{625A199E-7B4C-443C-9079-21714EFE0A1D}" destId="{E0093CB6-D42C-454C-BB97-31CD26EC98AB}" srcOrd="0" destOrd="0" presId="urn:microsoft.com/office/officeart/2005/8/layout/process4"/>
    <dgm:cxn modelId="{ADAD8F40-BB58-4778-8C79-FB17521E0923}" type="presOf" srcId="{EF638339-4A4F-4F79-B98B-9B77E144DAE5}" destId="{2EA1A765-64B7-43C7-8701-CE5BB700322C}" srcOrd="0" destOrd="0" presId="urn:microsoft.com/office/officeart/2005/8/layout/process4"/>
    <dgm:cxn modelId="{BFE3BD05-0666-4E66-8594-17744E7B4AFD}" srcId="{66D72BBE-3346-4407-B5FF-BBBC16B801D0}" destId="{7BA71D86-129E-45D7-8DAA-DCBFBDF11884}" srcOrd="6" destOrd="0" parTransId="{6BADE2AC-F2F7-4A22-A474-3239E46EB7F5}" sibTransId="{D3819733-025E-4107-A64F-223A7834FC1E}"/>
    <dgm:cxn modelId="{690B3658-D9A2-4372-93B5-F65AD18BEAFC}" type="presOf" srcId="{D8333008-E51F-47E2-9E2D-2373CEA5034B}" destId="{E813ED6B-8FA2-45D9-B23F-7CFCF6A68F3C}" srcOrd="0" destOrd="0" presId="urn:microsoft.com/office/officeart/2005/8/layout/process4"/>
    <dgm:cxn modelId="{862E00C5-B6D6-446F-A454-423372ABD651}" type="presOf" srcId="{1B1A8A7D-D0A9-409C-9679-4B86D0856D5F}" destId="{53125F8D-1EDE-4939-BB12-AF1B82037461}" srcOrd="0" destOrd="0" presId="urn:microsoft.com/office/officeart/2005/8/layout/process4"/>
    <dgm:cxn modelId="{7B68B886-AD10-47B9-BBB6-E2FA606678BC}" type="presOf" srcId="{4A60284E-576B-4B31-971A-D4BD0D54590A}" destId="{08086EC1-B163-48B4-81D4-CFF88E90AA6F}" srcOrd="0" destOrd="0" presId="urn:microsoft.com/office/officeart/2005/8/layout/process4"/>
    <dgm:cxn modelId="{4BF261D2-7B69-4C3C-A12D-F82D3899C73A}" type="presOf" srcId="{E1726419-2FC7-4D60-82B4-AB8188B98EB4}" destId="{D4484AB1-24E8-4D64-A40A-FEA3657A7D5E}" srcOrd="0" destOrd="0" presId="urn:microsoft.com/office/officeart/2005/8/layout/process4"/>
    <dgm:cxn modelId="{4B5D88BD-6E6C-47AE-BCDE-D3CC945EA434}" srcId="{66D72BBE-3346-4407-B5FF-BBBC16B801D0}" destId="{ACFEB8BF-20D0-40FC-9542-9C6F2B400441}" srcOrd="8" destOrd="0" parTransId="{F7500B27-072A-4E91-988D-0CCBF302A2A4}" sibTransId="{02182A76-E3B6-4F25-876B-99089AAEB306}"/>
    <dgm:cxn modelId="{A4E0CBCA-38C6-41F5-B720-3396F376D154}" type="presOf" srcId="{D9D09215-E34C-4A46-A00B-B9AC468AF4FC}" destId="{5DE4D03B-6756-422F-8682-FBE339705390}" srcOrd="0"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8C59EED7-7856-4C9C-A774-09749B68E2A4}" srcId="{66D72BBE-3346-4407-B5FF-BBBC16B801D0}" destId="{1B1A8A7D-D0A9-409C-9679-4B86D0856D5F}" srcOrd="7" destOrd="0" parTransId="{904D03CB-7A31-46FF-9051-1BA655BFE6C7}" sibTransId="{EF6E1646-3964-4C7F-B0D0-1D14A861933D}"/>
    <dgm:cxn modelId="{D3CCBDCC-037C-4130-8E28-A6039A339022}" srcId="{66D72BBE-3346-4407-B5FF-BBBC16B801D0}" destId="{625A199E-7B4C-443C-9079-21714EFE0A1D}" srcOrd="2" destOrd="0" parTransId="{D6B6DA35-9DD8-4396-B93E-A7182581C8A4}" sibTransId="{1AA2DFBF-CFA8-4D7C-B382-D1944164EE9C}"/>
    <dgm:cxn modelId="{0C7D8BD9-5DF1-4612-8FB8-82F1CBDD8B39}" srcId="{66D72BBE-3346-4407-B5FF-BBBC16B801D0}" destId="{9B4D0D1A-29D5-4A31-8E49-8AB0B8ED1FBD}" srcOrd="10" destOrd="0" parTransId="{A0EE879D-EAC3-4136-A213-FDA885965162}" sibTransId="{DE03657F-A7C8-48A6-972B-3C1FE6401784}"/>
    <dgm:cxn modelId="{3D5878DD-BAEB-4F13-8219-380E8BBA21AA}" type="presOf" srcId="{0438CCF1-88D6-44F7-AF7B-83D4C1F4D49A}" destId="{30A0CABE-CFE5-48A7-82B9-E6B4FC614F68}" srcOrd="0" destOrd="0" presId="urn:microsoft.com/office/officeart/2005/8/layout/process4"/>
    <dgm:cxn modelId="{4772D1D1-261A-458D-B017-B87A43EB6A43}" type="presOf" srcId="{BB78C988-01F2-4A0A-A0A2-A0564C7EF280}" destId="{8398D3C0-C336-4A40-87F4-4167BAD58ABD}" srcOrd="0" destOrd="0" presId="urn:microsoft.com/office/officeart/2005/8/layout/process4"/>
    <dgm:cxn modelId="{B1C0D33C-0D90-48F0-B615-61D81CC7673D}" type="presOf" srcId="{9B4D0D1A-29D5-4A31-8E49-8AB0B8ED1FBD}" destId="{BE67E565-A9D8-404A-8BB5-98156D508525}" srcOrd="0" destOrd="0" presId="urn:microsoft.com/office/officeart/2005/8/layout/process4"/>
    <dgm:cxn modelId="{DC4EB6E8-4C99-41B4-979C-47AE64AF340D}" srcId="{66D72BBE-3346-4407-B5FF-BBBC16B801D0}" destId="{D9D09215-E34C-4A46-A00B-B9AC468AF4FC}" srcOrd="11" destOrd="0" parTransId="{547B97A1-F1EC-4539-86E4-F39A6F02951C}" sibTransId="{6847DB47-8583-4526-A8D8-A0834B8529D7}"/>
    <dgm:cxn modelId="{C3A29A0E-2A6B-4333-A1D8-1AEF1EF85ADD}" type="presOf" srcId="{ACFEB8BF-20D0-40FC-9542-9C6F2B400441}" destId="{359634B0-C6AF-40FF-BC74-1B68E1B82924}"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2627603A-E65D-45FE-8A0E-F5B927B05FAB}" srcId="{66D72BBE-3346-4407-B5FF-BBBC16B801D0}" destId="{D8333008-E51F-47E2-9E2D-2373CEA5034B}" srcOrd="5" destOrd="0" parTransId="{97CA7A17-DB56-4057-917E-996355CBCEA8}" sibTransId="{AA9267CC-D1B8-46F5-AF30-E441C3A433E9}"/>
    <dgm:cxn modelId="{CBAA4161-2924-4E94-9E10-DF46D41724B9}" srcId="{66D72BBE-3346-4407-B5FF-BBBC16B801D0}" destId="{E1726419-2FC7-4D60-82B4-AB8188B98EB4}" srcOrd="9" destOrd="0" parTransId="{79EB6BBB-E184-4D87-929C-91E36AD2E3B2}" sibTransId="{0B834FB3-4D19-4897-B43A-50D5565C6F5C}"/>
    <dgm:cxn modelId="{86768301-1BE4-43D1-979C-FB3B01191774}" type="presOf" srcId="{7BA71D86-129E-45D7-8DAA-DCBFBDF11884}" destId="{5CE47816-691F-473D-88F1-19982A675078}" srcOrd="0" destOrd="0" presId="urn:microsoft.com/office/officeart/2005/8/layout/process4"/>
    <dgm:cxn modelId="{9F941EF9-4093-4637-A86B-E53EB90EDBFD}" srcId="{66D72BBE-3346-4407-B5FF-BBBC16B801D0}" destId="{BB78C988-01F2-4A0A-A0A2-A0564C7EF280}" srcOrd="3" destOrd="0" parTransId="{E6F432A8-F137-461A-8991-3DE238832CF7}" sibTransId="{ADD16AF6-707C-4887-8BAC-2C57394CC6D1}"/>
    <dgm:cxn modelId="{9F6304EE-72D0-4BA0-B3F0-6B7938FF7701}" srcId="{66D72BBE-3346-4407-B5FF-BBBC16B801D0}" destId="{4A60284E-576B-4B31-971A-D4BD0D54590A}" srcOrd="4" destOrd="0" parTransId="{9392CB06-7035-49B4-8FD9-E07B53D05C29}" sibTransId="{CD504378-24E8-40FE-8FC7-034C93D6B98D}"/>
    <dgm:cxn modelId="{6E4FF517-319E-4406-9C6F-7348046CD691}" type="presOf" srcId="{66D72BBE-3346-4407-B5FF-BBBC16B801D0}" destId="{8CE0A84B-3B67-4733-A89D-449FC1703EB4}" srcOrd="0" destOrd="0" presId="urn:microsoft.com/office/officeart/2005/8/layout/process4"/>
    <dgm:cxn modelId="{ACBE54CD-FCBB-45C2-A649-E0A9538CE459}" type="presParOf" srcId="{8CE0A84B-3B67-4733-A89D-449FC1703EB4}" destId="{FFB28D78-EE20-4876-8562-F226E6FAB0A8}" srcOrd="0" destOrd="0" presId="urn:microsoft.com/office/officeart/2005/8/layout/process4"/>
    <dgm:cxn modelId="{269F7FD5-7C4F-4D8B-9E52-B37D2E01B76F}" type="presParOf" srcId="{FFB28D78-EE20-4876-8562-F226E6FAB0A8}" destId="{5DE4D03B-6756-422F-8682-FBE339705390}" srcOrd="0" destOrd="0" presId="urn:microsoft.com/office/officeart/2005/8/layout/process4"/>
    <dgm:cxn modelId="{94D32356-34A8-47FB-AA40-2514A33EA1B1}" type="presParOf" srcId="{8CE0A84B-3B67-4733-A89D-449FC1703EB4}" destId="{1F269F2D-2719-406F-9F2E-8EEE39F66AF0}" srcOrd="1" destOrd="0" presId="urn:microsoft.com/office/officeart/2005/8/layout/process4"/>
    <dgm:cxn modelId="{16D4EAEE-7CED-48AA-AE96-AC54CE8517C8}" type="presParOf" srcId="{8CE0A84B-3B67-4733-A89D-449FC1703EB4}" destId="{AF75B998-5F83-4769-A593-90D9776B06BC}" srcOrd="2" destOrd="0" presId="urn:microsoft.com/office/officeart/2005/8/layout/process4"/>
    <dgm:cxn modelId="{0A8D0419-EFC5-47A0-85DD-2A56BE2A9B14}" type="presParOf" srcId="{AF75B998-5F83-4769-A593-90D9776B06BC}" destId="{BE67E565-A9D8-404A-8BB5-98156D508525}" srcOrd="0" destOrd="0" presId="urn:microsoft.com/office/officeart/2005/8/layout/process4"/>
    <dgm:cxn modelId="{7080BAAC-9E6A-4E25-801F-B9C1F922F3CC}" type="presParOf" srcId="{8CE0A84B-3B67-4733-A89D-449FC1703EB4}" destId="{340FE813-310E-4BF8-8CE3-63BD60BBCC1C}" srcOrd="3" destOrd="0" presId="urn:microsoft.com/office/officeart/2005/8/layout/process4"/>
    <dgm:cxn modelId="{E6B429EC-1B51-4F6E-84A4-926D3704D756}" type="presParOf" srcId="{8CE0A84B-3B67-4733-A89D-449FC1703EB4}" destId="{825D8950-3AE6-48A7-9C62-DE2780D7096C}" srcOrd="4" destOrd="0" presId="urn:microsoft.com/office/officeart/2005/8/layout/process4"/>
    <dgm:cxn modelId="{9A7C18F8-675E-4B0F-847E-CD31DB27BB0A}" type="presParOf" srcId="{825D8950-3AE6-48A7-9C62-DE2780D7096C}" destId="{D4484AB1-24E8-4D64-A40A-FEA3657A7D5E}" srcOrd="0" destOrd="0" presId="urn:microsoft.com/office/officeart/2005/8/layout/process4"/>
    <dgm:cxn modelId="{47F5D920-BFC8-4714-A0A1-13959B0686BD}" type="presParOf" srcId="{8CE0A84B-3B67-4733-A89D-449FC1703EB4}" destId="{69B17A9A-4A12-4DD9-9CFF-463F49AF30F3}" srcOrd="5" destOrd="0" presId="urn:microsoft.com/office/officeart/2005/8/layout/process4"/>
    <dgm:cxn modelId="{F1272B0C-DD26-4E19-AAE3-A06C6B8CDAEC}" type="presParOf" srcId="{8CE0A84B-3B67-4733-A89D-449FC1703EB4}" destId="{9E3FAB91-EFEB-4100-98E5-D749D85EA3B0}" srcOrd="6" destOrd="0" presId="urn:microsoft.com/office/officeart/2005/8/layout/process4"/>
    <dgm:cxn modelId="{6BA01F4D-4627-48CF-B096-19DE26BD3A9D}" type="presParOf" srcId="{9E3FAB91-EFEB-4100-98E5-D749D85EA3B0}" destId="{359634B0-C6AF-40FF-BC74-1B68E1B82924}" srcOrd="0" destOrd="0" presId="urn:microsoft.com/office/officeart/2005/8/layout/process4"/>
    <dgm:cxn modelId="{83E09339-B79F-4C42-8DDF-FDA922DD0E09}" type="presParOf" srcId="{8CE0A84B-3B67-4733-A89D-449FC1703EB4}" destId="{F5A00589-ECC6-487F-AD07-BABC2A9107BA}" srcOrd="7" destOrd="0" presId="urn:microsoft.com/office/officeart/2005/8/layout/process4"/>
    <dgm:cxn modelId="{7FC67BCA-ECA7-4952-896A-F610DA11146A}" type="presParOf" srcId="{8CE0A84B-3B67-4733-A89D-449FC1703EB4}" destId="{BD4EC01D-58B2-4669-91AB-F2F7936837C7}" srcOrd="8" destOrd="0" presId="urn:microsoft.com/office/officeart/2005/8/layout/process4"/>
    <dgm:cxn modelId="{5076EC6D-4AAC-4E68-B350-2440ACBE1511}" type="presParOf" srcId="{BD4EC01D-58B2-4669-91AB-F2F7936837C7}" destId="{53125F8D-1EDE-4939-BB12-AF1B82037461}" srcOrd="0" destOrd="0" presId="urn:microsoft.com/office/officeart/2005/8/layout/process4"/>
    <dgm:cxn modelId="{36826C28-F08A-44F5-8548-201E280A172E}" type="presParOf" srcId="{8CE0A84B-3B67-4733-A89D-449FC1703EB4}" destId="{F3061E04-6384-49DC-8B1A-8609025D6C17}" srcOrd="9" destOrd="0" presId="urn:microsoft.com/office/officeart/2005/8/layout/process4"/>
    <dgm:cxn modelId="{F07ECA34-581E-45F3-916E-B30BFD141737}" type="presParOf" srcId="{8CE0A84B-3B67-4733-A89D-449FC1703EB4}" destId="{3A7A87EB-4725-4E5E-8CAA-C5B7D460E780}" srcOrd="10" destOrd="0" presId="urn:microsoft.com/office/officeart/2005/8/layout/process4"/>
    <dgm:cxn modelId="{A57E533E-9D64-4ED6-A095-3F03F96058E5}" type="presParOf" srcId="{3A7A87EB-4725-4E5E-8CAA-C5B7D460E780}" destId="{5CE47816-691F-473D-88F1-19982A675078}" srcOrd="0" destOrd="0" presId="urn:microsoft.com/office/officeart/2005/8/layout/process4"/>
    <dgm:cxn modelId="{2226C07D-7EA5-4796-AEBA-FE6B9875FA93}" type="presParOf" srcId="{8CE0A84B-3B67-4733-A89D-449FC1703EB4}" destId="{7E5D6166-F4CA-4B10-B44A-8211D81FC6D0}" srcOrd="11" destOrd="0" presId="urn:microsoft.com/office/officeart/2005/8/layout/process4"/>
    <dgm:cxn modelId="{5998DCB7-94F6-4A62-B4F7-557312EC4FDC}" type="presParOf" srcId="{8CE0A84B-3B67-4733-A89D-449FC1703EB4}" destId="{0C552A7A-15AA-4EBA-9606-29BA4B27ACD6}" srcOrd="12" destOrd="0" presId="urn:microsoft.com/office/officeart/2005/8/layout/process4"/>
    <dgm:cxn modelId="{F9DC11D3-B450-4932-8CA7-BEA8C9BDE620}" type="presParOf" srcId="{0C552A7A-15AA-4EBA-9606-29BA4B27ACD6}" destId="{E813ED6B-8FA2-45D9-B23F-7CFCF6A68F3C}" srcOrd="0" destOrd="0" presId="urn:microsoft.com/office/officeart/2005/8/layout/process4"/>
    <dgm:cxn modelId="{133A5BCB-F09D-4215-B353-02F06A285AE1}" type="presParOf" srcId="{8CE0A84B-3B67-4733-A89D-449FC1703EB4}" destId="{19E7F097-77A9-44EC-8BA2-D443F7D0B299}" srcOrd="13" destOrd="0" presId="urn:microsoft.com/office/officeart/2005/8/layout/process4"/>
    <dgm:cxn modelId="{A6091B64-C6D4-402E-ABDA-75F0C3B7EA73}" type="presParOf" srcId="{8CE0A84B-3B67-4733-A89D-449FC1703EB4}" destId="{F9954F05-5C3F-4280-8224-884F9E8571E1}" srcOrd="14" destOrd="0" presId="urn:microsoft.com/office/officeart/2005/8/layout/process4"/>
    <dgm:cxn modelId="{D08852E9-A468-4A24-BE84-CE38B989F4FE}" type="presParOf" srcId="{F9954F05-5C3F-4280-8224-884F9E8571E1}" destId="{08086EC1-B163-48B4-81D4-CFF88E90AA6F}" srcOrd="0" destOrd="0" presId="urn:microsoft.com/office/officeart/2005/8/layout/process4"/>
    <dgm:cxn modelId="{5EA6F947-DDB2-4AE3-8823-72ADEF09CB16}" type="presParOf" srcId="{8CE0A84B-3B67-4733-A89D-449FC1703EB4}" destId="{E4D13C0B-FA0E-49CA-B631-2AFD3EA72648}" srcOrd="15" destOrd="0" presId="urn:microsoft.com/office/officeart/2005/8/layout/process4"/>
    <dgm:cxn modelId="{1B16EE10-922A-4DD3-9E1E-601DF07B9261}" type="presParOf" srcId="{8CE0A84B-3B67-4733-A89D-449FC1703EB4}" destId="{CC8FFD93-D8FA-4F92-AB30-CEB8D077A55A}" srcOrd="16" destOrd="0" presId="urn:microsoft.com/office/officeart/2005/8/layout/process4"/>
    <dgm:cxn modelId="{9DC79924-3B5C-40B3-8C62-E4D910AC466B}" type="presParOf" srcId="{CC8FFD93-D8FA-4F92-AB30-CEB8D077A55A}" destId="{8398D3C0-C336-4A40-87F4-4167BAD58ABD}" srcOrd="0" destOrd="0" presId="urn:microsoft.com/office/officeart/2005/8/layout/process4"/>
    <dgm:cxn modelId="{25FFA604-AA79-49A0-8D87-A8CB25801376}" type="presParOf" srcId="{8CE0A84B-3B67-4733-A89D-449FC1703EB4}" destId="{1EF5C74B-A3AC-41C7-971F-B21C9963FBD4}" srcOrd="17" destOrd="0" presId="urn:microsoft.com/office/officeart/2005/8/layout/process4"/>
    <dgm:cxn modelId="{B33864AA-F65C-4AD8-BEA0-9917174392E0}" type="presParOf" srcId="{8CE0A84B-3B67-4733-A89D-449FC1703EB4}" destId="{56662458-009A-49C8-B94A-0C224953673E}" srcOrd="18" destOrd="0" presId="urn:microsoft.com/office/officeart/2005/8/layout/process4"/>
    <dgm:cxn modelId="{88C13686-27AC-4B3B-8E52-440F315390DC}" type="presParOf" srcId="{56662458-009A-49C8-B94A-0C224953673E}" destId="{E0093CB6-D42C-454C-BB97-31CD26EC98AB}" srcOrd="0" destOrd="0" presId="urn:microsoft.com/office/officeart/2005/8/layout/process4"/>
    <dgm:cxn modelId="{6410AAF1-39A6-4D12-8369-C5145E50C338}" type="presParOf" srcId="{8CE0A84B-3B67-4733-A89D-449FC1703EB4}" destId="{6702BC0B-AE19-43AC-B04B-864083A93E80}" srcOrd="19" destOrd="0" presId="urn:microsoft.com/office/officeart/2005/8/layout/process4"/>
    <dgm:cxn modelId="{1074DB9F-1D4E-4A19-93C7-D3EA5D1EAB64}" type="presParOf" srcId="{8CE0A84B-3B67-4733-A89D-449FC1703EB4}" destId="{761D6FD9-CEFE-453C-96B3-931B1AB0E648}" srcOrd="20" destOrd="0" presId="urn:microsoft.com/office/officeart/2005/8/layout/process4"/>
    <dgm:cxn modelId="{0A942A45-A9D0-40D5-B3B8-96B3DF0E66CA}" type="presParOf" srcId="{761D6FD9-CEFE-453C-96B3-931B1AB0E648}" destId="{2EA1A765-64B7-43C7-8701-CE5BB700322C}" srcOrd="0" destOrd="0" presId="urn:microsoft.com/office/officeart/2005/8/layout/process4"/>
    <dgm:cxn modelId="{7A0EB4E9-34DB-4AC3-99E7-23516A566A43}" type="presParOf" srcId="{8CE0A84B-3B67-4733-A89D-449FC1703EB4}" destId="{B1543742-63BD-41FF-B593-C4DEAF541FFC}" srcOrd="21" destOrd="0" presId="urn:microsoft.com/office/officeart/2005/8/layout/process4"/>
    <dgm:cxn modelId="{A0B1BB4D-E7FB-4765-BCB4-E831B855D880}" type="presParOf" srcId="{8CE0A84B-3B67-4733-A89D-449FC1703EB4}" destId="{CD0DFB92-53DE-415A-B1AC-F9501CB3B573}" srcOrd="22" destOrd="0" presId="urn:microsoft.com/office/officeart/2005/8/layout/process4"/>
    <dgm:cxn modelId="{D7DBC7D2-0F41-4F01-85FF-0A8979ED3D3C}"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625A199E-7B4C-443C-9079-21714EFE0A1D}">
      <dgm:prSet phldrT="[Text]" custT="1"/>
      <dgm:spPr/>
      <dgm:t>
        <a:bodyPr/>
        <a:lstStyle/>
        <a:p>
          <a:pPr algn="l"/>
          <a:r>
            <a:rPr lang="en-US" sz="2800" b="1" dirty="0" smtClean="0">
              <a:latin typeface="Century" pitchFamily="18" charset="0"/>
            </a:rPr>
            <a:t> </a:t>
          </a:r>
          <a:r>
            <a:rPr lang="en-US" sz="2400" b="1" i="1" dirty="0" err="1" smtClean="0">
              <a:latin typeface="Century" pitchFamily="18" charset="0"/>
            </a:rPr>
            <a:t>Jehoiakim</a:t>
          </a:r>
          <a:r>
            <a:rPr lang="en-US" sz="2400" b="1" i="1" dirty="0" smtClean="0">
              <a:latin typeface="Century" pitchFamily="18" charset="0"/>
            </a:rPr>
            <a:t>/</a:t>
          </a:r>
          <a:r>
            <a:rPr lang="en-US" sz="2400" b="1" i="1" dirty="0" err="1" smtClean="0">
              <a:latin typeface="Century" pitchFamily="18" charset="0"/>
            </a:rPr>
            <a:t>Eliakim</a:t>
          </a:r>
          <a:r>
            <a:rPr lang="en-US" sz="2800" b="1" dirty="0" smtClean="0">
              <a:latin typeface="Century" pitchFamily="18" charset="0"/>
            </a:rPr>
            <a:t>   ---        whom the Lord God raised up,</a:t>
          </a:r>
          <a:endParaRPr lang="en-US" sz="2800" b="1" dirty="0">
            <a:latin typeface="Century" pitchFamily="18" charset="0"/>
          </a:endParaRPr>
        </a:p>
      </dgm:t>
    </dgm:pt>
    <dgm:pt modelId="{D6B6DA35-9DD8-4396-B93E-A7182581C8A4}" type="parTrans" cxnId="{D3CCBDCC-037C-4130-8E28-A6039A339022}">
      <dgm:prSet/>
      <dgm:spPr/>
      <dgm:t>
        <a:bodyPr/>
        <a:lstStyle/>
        <a:p>
          <a:pPr algn="l"/>
          <a:endParaRPr lang="en-US">
            <a:latin typeface="Century" pitchFamily="18" charset="0"/>
          </a:endParaRPr>
        </a:p>
      </dgm:t>
    </dgm:pt>
    <dgm:pt modelId="{1AA2DFBF-CFA8-4D7C-B382-D1944164EE9C}" type="sibTrans" cxnId="{D3CCBDCC-037C-4130-8E28-A6039A339022}">
      <dgm:prSet/>
      <dgm:spPr/>
      <dgm:t>
        <a:bodyPr/>
        <a:lstStyle/>
        <a:p>
          <a:pPr algn="l"/>
          <a:endParaRPr lang="en-US">
            <a:latin typeface="Century" pitchFamily="18" charset="0"/>
          </a:endParaRPr>
        </a:p>
      </dgm:t>
    </dgm:pt>
    <dgm:pt modelId="{6AFAB542-7621-405A-9B13-126CE0E7D3A2}">
      <dgm:prSet phldrT="[Text]" custT="1"/>
      <dgm:spPr/>
      <dgm:t>
        <a:bodyPr/>
        <a:lstStyle/>
        <a:p>
          <a:pPr algn="l"/>
          <a:r>
            <a:rPr lang="en-US" sz="2400" b="1" i="1" dirty="0" smtClean="0">
              <a:latin typeface="Century" pitchFamily="18" charset="0"/>
            </a:rPr>
            <a:t> Jeconiah</a:t>
          </a:r>
          <a:r>
            <a:rPr lang="en-US" sz="2800" b="1" dirty="0" smtClean="0">
              <a:latin typeface="Century" pitchFamily="18" charset="0"/>
            </a:rPr>
            <a:t>   ---                       whom the Lord upholds, </a:t>
          </a:r>
          <a:endParaRPr lang="en-US" sz="2800" b="1" dirty="0">
            <a:latin typeface="Century" pitchFamily="18" charset="0"/>
          </a:endParaRPr>
        </a:p>
      </dgm:t>
    </dgm:pt>
    <dgm:pt modelId="{51378D3F-D277-41C3-A0FB-A5587F104427}" type="parTrans" cxnId="{D0B14887-3C68-4C8B-8381-6FF80985DE9B}">
      <dgm:prSet/>
      <dgm:spPr/>
      <dgm:t>
        <a:bodyPr/>
        <a:lstStyle/>
        <a:p>
          <a:pPr algn="l"/>
          <a:endParaRPr lang="en-US">
            <a:latin typeface="Century" pitchFamily="18" charset="0"/>
          </a:endParaRPr>
        </a:p>
      </dgm:t>
    </dgm:pt>
    <dgm:pt modelId="{8A599416-FF1F-4903-A119-BBD62F850749}" type="sibTrans" cxnId="{D0B14887-3C68-4C8B-8381-6FF80985DE9B}">
      <dgm:prSet/>
      <dgm:spPr/>
      <dgm:t>
        <a:bodyPr/>
        <a:lstStyle/>
        <a:p>
          <a:pPr algn="l"/>
          <a:endParaRPr lang="en-US">
            <a:latin typeface="Century" pitchFamily="18" charset="0"/>
          </a:endParaRPr>
        </a:p>
      </dgm:t>
    </dgm:pt>
    <dgm:pt modelId="{4A60284E-576B-4B31-971A-D4BD0D54590A}">
      <dgm:prSet phldrT="[Text]" custT="1"/>
      <dgm:spPr/>
      <dgm:t>
        <a:bodyPr/>
        <a:lstStyle/>
        <a:p>
          <a:pPr algn="l"/>
          <a:r>
            <a:rPr lang="en-US" sz="2800" b="1" dirty="0" smtClean="0">
              <a:latin typeface="Century" pitchFamily="18" charset="0"/>
            </a:rPr>
            <a:t> </a:t>
          </a:r>
          <a:r>
            <a:rPr lang="en-US" sz="2400" b="1" i="1" dirty="0" smtClean="0">
              <a:latin typeface="Century" pitchFamily="18" charset="0"/>
            </a:rPr>
            <a:t>Shealtiel</a:t>
          </a:r>
          <a:r>
            <a:rPr lang="en-US" sz="2800" b="1" dirty="0" smtClean="0">
              <a:latin typeface="Century" pitchFamily="18" charset="0"/>
            </a:rPr>
            <a:t>    ---                       I have asked God about</a:t>
          </a:r>
          <a:endParaRPr lang="en-US" sz="2800" b="1" dirty="0">
            <a:latin typeface="Century" pitchFamily="18" charset="0"/>
          </a:endParaRPr>
        </a:p>
      </dgm:t>
    </dgm:pt>
    <dgm:pt modelId="{9392CB06-7035-49B4-8FD9-E07B53D05C29}" type="parTrans" cxnId="{9F6304EE-72D0-4BA0-B3F0-6B7938FF7701}">
      <dgm:prSet/>
      <dgm:spPr/>
      <dgm:t>
        <a:bodyPr/>
        <a:lstStyle/>
        <a:p>
          <a:pPr algn="l"/>
          <a:endParaRPr lang="en-US">
            <a:latin typeface="Century" pitchFamily="18" charset="0"/>
          </a:endParaRPr>
        </a:p>
      </dgm:t>
    </dgm:pt>
    <dgm:pt modelId="{CD504378-24E8-40FE-8FC7-034C93D6B98D}" type="sibTrans" cxnId="{9F6304EE-72D0-4BA0-B3F0-6B7938FF7701}">
      <dgm:prSet/>
      <dgm:spPr/>
      <dgm:t>
        <a:bodyPr/>
        <a:lstStyle/>
        <a:p>
          <a:pPr algn="l"/>
          <a:endParaRPr lang="en-US">
            <a:latin typeface="Century" pitchFamily="18" charset="0"/>
          </a:endParaRPr>
        </a:p>
      </dgm:t>
    </dgm:pt>
    <dgm:pt modelId="{D8333008-E51F-47E2-9E2D-2373CEA5034B}">
      <dgm:prSet phldrT="[Text]" custT="1"/>
      <dgm:spPr/>
      <dgm:t>
        <a:bodyPr/>
        <a:lstStyle/>
        <a:p>
          <a:pPr algn="l"/>
          <a:r>
            <a:rPr lang="en-US" sz="2800" b="1" dirty="0" smtClean="0">
              <a:latin typeface="Century" pitchFamily="18" charset="0"/>
            </a:rPr>
            <a:t> </a:t>
          </a:r>
          <a:r>
            <a:rPr lang="en-US" sz="2400" b="1" i="1" dirty="0" smtClean="0">
              <a:latin typeface="Century" pitchFamily="18" charset="0"/>
            </a:rPr>
            <a:t>Pedaiah</a:t>
          </a:r>
          <a:r>
            <a:rPr lang="en-US" sz="2800" b="1" dirty="0" smtClean="0">
              <a:latin typeface="Century" pitchFamily="18" charset="0"/>
            </a:rPr>
            <a:t>    ---                        the ransomed of the Lord,</a:t>
          </a:r>
          <a:endParaRPr lang="en-US" sz="2800" b="1" dirty="0">
            <a:latin typeface="Century" pitchFamily="18" charset="0"/>
          </a:endParaRPr>
        </a:p>
      </dgm:t>
    </dgm:pt>
    <dgm:pt modelId="{97CA7A17-DB56-4057-917E-996355CBCEA8}" type="parTrans" cxnId="{2627603A-E65D-45FE-8A0E-F5B927B05FAB}">
      <dgm:prSet/>
      <dgm:spPr/>
      <dgm:t>
        <a:bodyPr/>
        <a:lstStyle/>
        <a:p>
          <a:pPr algn="l"/>
          <a:endParaRPr lang="en-US">
            <a:latin typeface="Century" pitchFamily="18" charset="0"/>
          </a:endParaRPr>
        </a:p>
      </dgm:t>
    </dgm:pt>
    <dgm:pt modelId="{AA9267CC-D1B8-46F5-AF30-E441C3A433E9}" type="sibTrans" cxnId="{2627603A-E65D-45FE-8A0E-F5B927B05FAB}">
      <dgm:prSet/>
      <dgm:spPr/>
      <dgm:t>
        <a:bodyPr/>
        <a:lstStyle/>
        <a:p>
          <a:pPr algn="l"/>
          <a:endParaRPr lang="en-US">
            <a:latin typeface="Century" pitchFamily="18" charset="0"/>
          </a:endParaRPr>
        </a:p>
      </dgm:t>
    </dgm:pt>
    <dgm:pt modelId="{7BA71D86-129E-45D7-8DAA-DCBFBDF11884}">
      <dgm:prSet phldrT="[Text]" custT="1"/>
      <dgm:spPr/>
      <dgm:t>
        <a:bodyPr/>
        <a:lstStyle/>
        <a:p>
          <a:pPr algn="l"/>
          <a:r>
            <a:rPr lang="en-US" sz="2800" b="1" dirty="0" smtClean="0">
              <a:latin typeface="Century" pitchFamily="18" charset="0"/>
            </a:rPr>
            <a:t> </a:t>
          </a:r>
          <a:r>
            <a:rPr lang="en-US" sz="2400" b="1" i="1" dirty="0" smtClean="0">
              <a:latin typeface="Century" pitchFamily="18" charset="0"/>
            </a:rPr>
            <a:t>Zerubbabel</a:t>
          </a:r>
          <a:r>
            <a:rPr lang="en-US" sz="2800" b="1" dirty="0" smtClean="0">
              <a:latin typeface="Century" pitchFamily="18" charset="0"/>
            </a:rPr>
            <a:t>   ---                    the exiles who are in Babylon.</a:t>
          </a:r>
          <a:endParaRPr lang="en-US" sz="2800" b="1" dirty="0">
            <a:latin typeface="Century" pitchFamily="18" charset="0"/>
          </a:endParaRPr>
        </a:p>
      </dgm:t>
    </dgm:pt>
    <dgm:pt modelId="{6BADE2AC-F2F7-4A22-A474-3239E46EB7F5}" type="parTrans" cxnId="{BFE3BD05-0666-4E66-8594-17744E7B4AFD}">
      <dgm:prSet/>
      <dgm:spPr/>
      <dgm:t>
        <a:bodyPr/>
        <a:lstStyle/>
        <a:p>
          <a:pPr algn="l"/>
          <a:endParaRPr lang="en-US">
            <a:latin typeface="Century" pitchFamily="18" charset="0"/>
          </a:endParaRPr>
        </a:p>
      </dgm:t>
    </dgm:pt>
    <dgm:pt modelId="{D3819733-025E-4107-A64F-223A7834FC1E}" type="sibTrans" cxnId="{BFE3BD05-0666-4E66-8594-17744E7B4AFD}">
      <dgm:prSet/>
      <dgm:spPr/>
      <dgm:t>
        <a:bodyPr/>
        <a:lstStyle/>
        <a:p>
          <a:pPr algn="l"/>
          <a:endParaRPr lang="en-US">
            <a:latin typeface="Century" pitchFamily="18" charset="0"/>
          </a:endParaRPr>
        </a:p>
      </dgm:t>
    </dgm:pt>
    <dgm:pt modelId="{0438CCF1-88D6-44F7-AF7B-83D4C1F4D49A}">
      <dgm:prSet phldrT="[Text]" custT="1"/>
      <dgm:spPr/>
      <dgm:t>
        <a:bodyPr/>
        <a:lstStyle/>
        <a:p>
          <a:pPr algn="l"/>
          <a:r>
            <a:rPr lang="en-US" sz="2800" b="1" dirty="0" smtClean="0">
              <a:latin typeface="Century" pitchFamily="18" charset="0"/>
            </a:rPr>
            <a:t> </a:t>
          </a:r>
          <a:r>
            <a:rPr lang="en-US" sz="2400" b="1" i="1" dirty="0" smtClean="0">
              <a:latin typeface="Century" pitchFamily="18" charset="0"/>
            </a:rPr>
            <a:t>Amon</a:t>
          </a:r>
          <a:r>
            <a:rPr lang="en-US" sz="2800" b="1" dirty="0" smtClean="0">
              <a:latin typeface="Century" pitchFamily="18" charset="0"/>
            </a:rPr>
            <a:t>  ---                          Truly, (I am) the master builder</a:t>
          </a:r>
          <a:endParaRPr lang="en-US" sz="2800" b="1" dirty="0">
            <a:latin typeface="Century" pitchFamily="18" charset="0"/>
          </a:endParaRPr>
        </a:p>
      </dgm:t>
    </dgm:pt>
    <dgm:pt modelId="{DDBD8AEE-2ADE-472E-B4C6-A104E09352C4}" type="sibTrans" cxnId="{3C942571-E53B-4F5C-A86A-C9CBC6A4DB78}">
      <dgm:prSet/>
      <dgm:spPr/>
      <dgm:t>
        <a:bodyPr/>
        <a:lstStyle/>
        <a:p>
          <a:pPr algn="l"/>
          <a:endParaRPr lang="en-US">
            <a:latin typeface="Century" pitchFamily="18" charset="0"/>
          </a:endParaRPr>
        </a:p>
      </dgm:t>
    </dgm:pt>
    <dgm:pt modelId="{1205D138-6FCD-4BEE-B88C-EA2D562F106A}" type="parTrans" cxnId="{3C942571-E53B-4F5C-A86A-C9CBC6A4DB78}">
      <dgm:prSet/>
      <dgm:spPr/>
      <dgm:t>
        <a:bodyPr/>
        <a:lstStyle/>
        <a:p>
          <a:pPr algn="l"/>
          <a:endParaRPr lang="en-US">
            <a:latin typeface="Century" pitchFamily="18" charset="0"/>
          </a:endParaRPr>
        </a:p>
      </dgm:t>
    </dgm:pt>
    <dgm:pt modelId="{EF638339-4A4F-4F79-B98B-9B77E144DAE5}">
      <dgm:prSet phldrT="[Text]" custT="1"/>
      <dgm:spPr/>
      <dgm:t>
        <a:bodyPr/>
        <a:lstStyle/>
        <a:p>
          <a:pPr algn="l"/>
          <a:r>
            <a:rPr lang="en-US" sz="2800" b="1" dirty="0" smtClean="0">
              <a:latin typeface="Century" pitchFamily="18" charset="0"/>
            </a:rPr>
            <a:t> </a:t>
          </a:r>
          <a:r>
            <a:rPr lang="en-US" sz="2400" b="1" i="1" dirty="0" smtClean="0">
              <a:latin typeface="Century" pitchFamily="18" charset="0"/>
            </a:rPr>
            <a:t>Josiah</a:t>
          </a:r>
          <a:r>
            <a:rPr lang="en-US" sz="2800" b="1" dirty="0" smtClean="0">
              <a:latin typeface="Century" pitchFamily="18" charset="0"/>
            </a:rPr>
            <a:t>  ---                           whom the Lord healed,</a:t>
          </a:r>
          <a:endParaRPr lang="en-US" sz="2800" b="1" dirty="0">
            <a:latin typeface="Century" pitchFamily="18" charset="0"/>
          </a:endParaRPr>
        </a:p>
      </dgm:t>
    </dgm:pt>
    <dgm:pt modelId="{260D3AFF-9C3A-46E6-8341-20A4AE15A5BE}" type="sibTrans" cxnId="{1A5325AF-0BBF-4069-BDED-AA2804E6410A}">
      <dgm:prSet/>
      <dgm:spPr/>
      <dgm:t>
        <a:bodyPr/>
        <a:lstStyle/>
        <a:p>
          <a:pPr algn="l"/>
          <a:endParaRPr lang="en-US">
            <a:latin typeface="Century" pitchFamily="18" charset="0"/>
          </a:endParaRPr>
        </a:p>
      </dgm:t>
    </dgm:pt>
    <dgm:pt modelId="{60C444F4-67BD-4C35-A3C4-CC1B61D23382}" type="parTrans" cxnId="{1A5325AF-0BBF-4069-BDED-AA2804E6410A}">
      <dgm:prSet/>
      <dgm:spPr/>
      <dgm:t>
        <a:bodyPr/>
        <a:lstStyle/>
        <a:p>
          <a:pPr algn="l"/>
          <a:endParaRPr lang="en-US">
            <a:latin typeface="Century" pitchFamily="18" charset="0"/>
          </a:endParaRPr>
        </a:p>
      </dgm:t>
    </dgm:pt>
    <dgm:pt modelId="{310B8A22-D849-46A6-8B5B-BADE87F3D072}">
      <dgm:prSet phldrT="[Text]" custT="1"/>
      <dgm:spPr/>
      <dgm:t>
        <a:bodyPr/>
        <a:lstStyle/>
        <a:p>
          <a:pPr algn="l"/>
          <a:r>
            <a:rPr lang="en-US" sz="2400" b="1" dirty="0" smtClean="0">
              <a:latin typeface="Century" pitchFamily="18" charset="0"/>
            </a:rPr>
            <a:t>Jehoiachin   ---      </a:t>
          </a:r>
          <a:r>
            <a:rPr lang="en-US" sz="2800" b="1" dirty="0" smtClean="0">
              <a:latin typeface="Century" pitchFamily="18" charset="0"/>
            </a:rPr>
            <a:t>and will uphold!</a:t>
          </a:r>
          <a:endParaRPr lang="en-US" sz="2800" b="1" dirty="0">
            <a:latin typeface="Century" pitchFamily="18" charset="0"/>
          </a:endParaRPr>
        </a:p>
      </dgm:t>
    </dgm:pt>
    <dgm:pt modelId="{423B19A3-EDAB-4DB8-B6A8-17B53199234F}" type="parTrans" cxnId="{AED1FA42-08B1-4EC6-B4CF-9E0C16962102}">
      <dgm:prSet/>
      <dgm:spPr/>
      <dgm:t>
        <a:bodyPr/>
        <a:lstStyle/>
        <a:p>
          <a:endParaRPr lang="en-US">
            <a:latin typeface="Century" pitchFamily="18" charset="0"/>
          </a:endParaRPr>
        </a:p>
      </dgm:t>
    </dgm:pt>
    <dgm:pt modelId="{ADA28A32-FD12-40CB-93B1-7A47C57A0DE6}" type="sibTrans" cxnId="{AED1FA42-08B1-4EC6-B4CF-9E0C16962102}">
      <dgm:prSet/>
      <dgm:spPr/>
      <dgm:t>
        <a:bodyPr/>
        <a:lstStyle/>
        <a:p>
          <a:endParaRPr lang="en-US">
            <a:latin typeface="Century" pitchFamily="18" charset="0"/>
          </a:endParaRPr>
        </a:p>
      </dgm:t>
    </dgm:pt>
    <dgm:pt modelId="{00E888B9-9459-4693-9838-F6C3E66DCD74}">
      <dgm:prSet phldrT="[Text]" custT="1"/>
      <dgm:spPr/>
      <dgm:t>
        <a:bodyPr/>
        <a:lstStyle/>
        <a:p>
          <a:pPr algn="l"/>
          <a:r>
            <a:rPr lang="en-US" sz="2400" b="1" dirty="0" smtClean="0">
              <a:latin typeface="Century" pitchFamily="18" charset="0"/>
            </a:rPr>
            <a:t>Coniah  ---             </a:t>
          </a:r>
          <a:r>
            <a:rPr lang="en-US" sz="2800" b="1" dirty="0" smtClean="0">
              <a:latin typeface="Century" pitchFamily="18" charset="0"/>
            </a:rPr>
            <a:t>did uphold</a:t>
          </a:r>
          <a:endParaRPr lang="en-US" sz="2800" b="1" dirty="0">
            <a:latin typeface="Century" pitchFamily="18" charset="0"/>
          </a:endParaRPr>
        </a:p>
      </dgm:t>
    </dgm:pt>
    <dgm:pt modelId="{F1B6AD05-7647-49AD-BBE5-41359DF492CA}" type="sibTrans" cxnId="{E6BAABA7-D2B6-48A0-ABE7-5A9B546C4F4C}">
      <dgm:prSet/>
      <dgm:spPr/>
      <dgm:t>
        <a:bodyPr/>
        <a:lstStyle/>
        <a:p>
          <a:endParaRPr lang="en-US">
            <a:latin typeface="Century" pitchFamily="18" charset="0"/>
          </a:endParaRPr>
        </a:p>
      </dgm:t>
    </dgm:pt>
    <dgm:pt modelId="{6C2CADE5-361D-41E2-93BC-585C062F8AF8}" type="parTrans" cxnId="{E6BAABA7-D2B6-48A0-ABE7-5A9B546C4F4C}">
      <dgm:prSet/>
      <dgm:spPr/>
      <dgm:t>
        <a:bodyPr/>
        <a:lstStyle/>
        <a:p>
          <a:endParaRPr lang="en-US">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E3F9A18D-A603-47AD-8F91-119C9A7002DC}" type="pres">
      <dgm:prSet presAssocID="{7BA71D86-129E-45D7-8DAA-DCBFBDF11884}" presName="boxAndChildren" presStyleCnt="0"/>
      <dgm:spPr/>
      <dgm:t>
        <a:bodyPr/>
        <a:lstStyle/>
        <a:p>
          <a:endParaRPr lang="en-US"/>
        </a:p>
      </dgm:t>
    </dgm:pt>
    <dgm:pt modelId="{C8CDC2C8-FD08-4069-8432-FF2C0534EAB1}" type="pres">
      <dgm:prSet presAssocID="{7BA71D86-129E-45D7-8DAA-DCBFBDF11884}" presName="parentTextBox" presStyleLbl="node1" presStyleIdx="0" presStyleCnt="9"/>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1" presStyleCnt="9"/>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2" presStyleCnt="9"/>
      <dgm:spPr/>
      <dgm:t>
        <a:bodyPr/>
        <a:lstStyle/>
        <a:p>
          <a:endParaRPr lang="en-US"/>
        </a:p>
      </dgm:t>
    </dgm:pt>
    <dgm:pt modelId="{A2740C87-23CD-47F1-B228-2CA6BC3E09B3}" type="pres">
      <dgm:prSet presAssocID="{ADA28A32-FD12-40CB-93B1-7A47C57A0DE6}" presName="sp" presStyleCnt="0"/>
      <dgm:spPr/>
      <dgm:t>
        <a:bodyPr/>
        <a:lstStyle/>
        <a:p>
          <a:endParaRPr lang="en-US"/>
        </a:p>
      </dgm:t>
    </dgm:pt>
    <dgm:pt modelId="{00C1596E-7D11-4A65-A52C-83BFEEAAE977}" type="pres">
      <dgm:prSet presAssocID="{310B8A22-D849-46A6-8B5B-BADE87F3D072}" presName="arrowAndChildren" presStyleCnt="0"/>
      <dgm:spPr/>
      <dgm:t>
        <a:bodyPr/>
        <a:lstStyle/>
        <a:p>
          <a:endParaRPr lang="en-US"/>
        </a:p>
      </dgm:t>
    </dgm:pt>
    <dgm:pt modelId="{13E2F98A-4999-4706-88B0-582C0D55D2DA}" type="pres">
      <dgm:prSet presAssocID="{310B8A22-D849-46A6-8B5B-BADE87F3D072}" presName="parentTextArrow" presStyleLbl="node1" presStyleIdx="3" presStyleCnt="9" custScaleX="60630" custScaleY="93998" custLinFactNeighborX="0" custLinFactNeighborY="12256"/>
      <dgm:spPr/>
      <dgm:t>
        <a:bodyPr/>
        <a:lstStyle/>
        <a:p>
          <a:endParaRPr lang="en-US"/>
        </a:p>
      </dgm:t>
    </dgm:pt>
    <dgm:pt modelId="{5431AE0D-EE5C-46E3-91D4-6C466AED4162}" type="pres">
      <dgm:prSet presAssocID="{F1B6AD05-7647-49AD-BBE5-41359DF492CA}" presName="sp" presStyleCnt="0"/>
      <dgm:spPr/>
      <dgm:t>
        <a:bodyPr/>
        <a:lstStyle/>
        <a:p>
          <a:endParaRPr lang="en-US"/>
        </a:p>
      </dgm:t>
    </dgm:pt>
    <dgm:pt modelId="{6075994A-E7D4-4220-BE73-218081331A54}" type="pres">
      <dgm:prSet presAssocID="{00E888B9-9459-4693-9838-F6C3E66DCD74}" presName="arrowAndChildren" presStyleCnt="0"/>
      <dgm:spPr/>
      <dgm:t>
        <a:bodyPr/>
        <a:lstStyle/>
        <a:p>
          <a:endParaRPr lang="en-US"/>
        </a:p>
      </dgm:t>
    </dgm:pt>
    <dgm:pt modelId="{623689FB-1959-438A-987A-DE115880D97B}" type="pres">
      <dgm:prSet presAssocID="{00E888B9-9459-4693-9838-F6C3E66DCD74}" presName="parentTextArrow" presStyleLbl="node1" presStyleIdx="4" presStyleCnt="9" custScaleX="60632" custScaleY="69276" custLinFactNeighborX="1" custLinFactNeighborY="6177"/>
      <dgm:spPr>
        <a:prstGeom prst="rect">
          <a:avLst/>
        </a:prstGeom>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5" presStyleCnt="9" custScaleX="100000" custScaleY="60155"/>
      <dgm:spPr>
        <a:prstGeom prst="rect">
          <a:avLst/>
        </a:prstGeom>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6" presStyleCnt="9"/>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7" presStyleCnt="9"/>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8" presStyleCnt="9"/>
      <dgm:spPr/>
      <dgm:t>
        <a:bodyPr/>
        <a:lstStyle/>
        <a:p>
          <a:endParaRPr lang="en-US"/>
        </a:p>
      </dgm:t>
    </dgm:pt>
  </dgm:ptLst>
  <dgm:cxnLst>
    <dgm:cxn modelId="{7DD2EAF1-DD61-44BD-81E0-EF67537872B3}" type="presOf" srcId="{625A199E-7B4C-443C-9079-21714EFE0A1D}" destId="{E0093CB6-D42C-454C-BB97-31CD26EC98AB}" srcOrd="0" destOrd="0" presId="urn:microsoft.com/office/officeart/2005/8/layout/process4"/>
    <dgm:cxn modelId="{0FF7A1EB-5596-40F8-BB33-50D880FEDFE2}" type="presOf" srcId="{0438CCF1-88D6-44F7-AF7B-83D4C1F4D49A}" destId="{30A0CABE-CFE5-48A7-82B9-E6B4FC614F68}"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64230A58-6704-40E6-8176-C46C067331B8}" type="presOf" srcId="{4A60284E-576B-4B31-971A-D4BD0D54590A}" destId="{08086EC1-B163-48B4-81D4-CFF88E90AA6F}" srcOrd="0" destOrd="0" presId="urn:microsoft.com/office/officeart/2005/8/layout/process4"/>
    <dgm:cxn modelId="{3E5E3C00-A9FF-490A-B569-E9688461114D}" type="presOf" srcId="{310B8A22-D849-46A6-8B5B-BADE87F3D072}" destId="{13E2F98A-4999-4706-88B0-582C0D55D2DA}" srcOrd="0" destOrd="0" presId="urn:microsoft.com/office/officeart/2005/8/layout/process4"/>
    <dgm:cxn modelId="{E6BAABA7-D2B6-48A0-ABE7-5A9B546C4F4C}" srcId="{66D72BBE-3346-4407-B5FF-BBBC16B801D0}" destId="{00E888B9-9459-4693-9838-F6C3E66DCD74}" srcOrd="4" destOrd="0" parTransId="{6C2CADE5-361D-41E2-93BC-585C062F8AF8}" sibTransId="{F1B6AD05-7647-49AD-BBE5-41359DF492CA}"/>
    <dgm:cxn modelId="{2627603A-E65D-45FE-8A0E-F5B927B05FAB}" srcId="{66D72BBE-3346-4407-B5FF-BBBC16B801D0}" destId="{D8333008-E51F-47E2-9E2D-2373CEA5034B}" srcOrd="7" destOrd="0" parTransId="{97CA7A17-DB56-4057-917E-996355CBCEA8}" sibTransId="{AA9267CC-D1B8-46F5-AF30-E441C3A433E9}"/>
    <dgm:cxn modelId="{3C942571-E53B-4F5C-A86A-C9CBC6A4DB78}" srcId="{66D72BBE-3346-4407-B5FF-BBBC16B801D0}" destId="{0438CCF1-88D6-44F7-AF7B-83D4C1F4D49A}" srcOrd="0" destOrd="0" parTransId="{1205D138-6FCD-4BEE-B88C-EA2D562F106A}" sibTransId="{DDBD8AEE-2ADE-472E-B4C6-A104E09352C4}"/>
    <dgm:cxn modelId="{D9E881BA-14EB-4A0D-AB10-69E31D496D93}" type="presOf" srcId="{66D72BBE-3346-4407-B5FF-BBBC16B801D0}" destId="{8CE0A84B-3B67-4733-A89D-449FC1703EB4}" srcOrd="0" destOrd="0" presId="urn:microsoft.com/office/officeart/2005/8/layout/process4"/>
    <dgm:cxn modelId="{D0B14887-3C68-4C8B-8381-6FF80985DE9B}" srcId="{66D72BBE-3346-4407-B5FF-BBBC16B801D0}" destId="{6AFAB542-7621-405A-9B13-126CE0E7D3A2}" srcOrd="3" destOrd="0" parTransId="{51378D3F-D277-41C3-A0FB-A5587F104427}" sibTransId="{8A599416-FF1F-4903-A119-BBD62F850749}"/>
    <dgm:cxn modelId="{F12DA6D4-5064-458D-89CF-E43A71B6EBB5}" type="presOf" srcId="{7BA71D86-129E-45D7-8DAA-DCBFBDF11884}" destId="{C8CDC2C8-FD08-4069-8432-FF2C0534EAB1}" srcOrd="0" destOrd="0" presId="urn:microsoft.com/office/officeart/2005/8/layout/process4"/>
    <dgm:cxn modelId="{749D46CE-BC22-4FBB-B63E-D9C4BB7F6537}" type="presOf" srcId="{EF638339-4A4F-4F79-B98B-9B77E144DAE5}" destId="{2EA1A765-64B7-43C7-8701-CE5BB700322C}" srcOrd="0" destOrd="0" presId="urn:microsoft.com/office/officeart/2005/8/layout/process4"/>
    <dgm:cxn modelId="{DF233D47-7E17-4664-9790-32879CCC7EE2}" type="presOf" srcId="{6AFAB542-7621-405A-9B13-126CE0E7D3A2}" destId="{C1152A86-6776-4F50-A705-79539D9C93FF}" srcOrd="0" destOrd="0" presId="urn:microsoft.com/office/officeart/2005/8/layout/process4"/>
    <dgm:cxn modelId="{B6496B1C-C878-40CB-8B64-2E4F82147EA7}" type="presOf" srcId="{00E888B9-9459-4693-9838-F6C3E66DCD74}" destId="{623689FB-1959-438A-987A-DE115880D97B}" srcOrd="0" destOrd="0" presId="urn:microsoft.com/office/officeart/2005/8/layout/process4"/>
    <dgm:cxn modelId="{60F6CE5E-E6EA-407F-B418-5447111BD201}" type="presOf" srcId="{D8333008-E51F-47E2-9E2D-2373CEA5034B}" destId="{E813ED6B-8FA2-45D9-B23F-7CFCF6A68F3C}" srcOrd="0" destOrd="0" presId="urn:microsoft.com/office/officeart/2005/8/layout/process4"/>
    <dgm:cxn modelId="{D3CCBDCC-037C-4130-8E28-A6039A339022}" srcId="{66D72BBE-3346-4407-B5FF-BBBC16B801D0}" destId="{625A199E-7B4C-443C-9079-21714EFE0A1D}" srcOrd="2" destOrd="0" parTransId="{D6B6DA35-9DD8-4396-B93E-A7182581C8A4}" sibTransId="{1AA2DFBF-CFA8-4D7C-B382-D1944164EE9C}"/>
    <dgm:cxn modelId="{BFE3BD05-0666-4E66-8594-17744E7B4AFD}" srcId="{66D72BBE-3346-4407-B5FF-BBBC16B801D0}" destId="{7BA71D86-129E-45D7-8DAA-DCBFBDF11884}" srcOrd="8" destOrd="0" parTransId="{6BADE2AC-F2F7-4A22-A474-3239E46EB7F5}" sibTransId="{D3819733-025E-4107-A64F-223A7834FC1E}"/>
    <dgm:cxn modelId="{AED1FA42-08B1-4EC6-B4CF-9E0C16962102}" srcId="{66D72BBE-3346-4407-B5FF-BBBC16B801D0}" destId="{310B8A22-D849-46A6-8B5B-BADE87F3D072}" srcOrd="5" destOrd="0" parTransId="{423B19A3-EDAB-4DB8-B6A8-17B53199234F}" sibTransId="{ADA28A32-FD12-40CB-93B1-7A47C57A0DE6}"/>
    <dgm:cxn modelId="{9F6304EE-72D0-4BA0-B3F0-6B7938FF7701}" srcId="{66D72BBE-3346-4407-B5FF-BBBC16B801D0}" destId="{4A60284E-576B-4B31-971A-D4BD0D54590A}" srcOrd="6" destOrd="0" parTransId="{9392CB06-7035-49B4-8FD9-E07B53D05C29}" sibTransId="{CD504378-24E8-40FE-8FC7-034C93D6B98D}"/>
    <dgm:cxn modelId="{AE0878DD-7F1D-46BB-AAB2-D2EC6C8A7022}" type="presParOf" srcId="{8CE0A84B-3B67-4733-A89D-449FC1703EB4}" destId="{E3F9A18D-A603-47AD-8F91-119C9A7002DC}" srcOrd="0" destOrd="0" presId="urn:microsoft.com/office/officeart/2005/8/layout/process4"/>
    <dgm:cxn modelId="{22857BA9-D14A-448A-9043-91445E95C730}" type="presParOf" srcId="{E3F9A18D-A603-47AD-8F91-119C9A7002DC}" destId="{C8CDC2C8-FD08-4069-8432-FF2C0534EAB1}" srcOrd="0" destOrd="0" presId="urn:microsoft.com/office/officeart/2005/8/layout/process4"/>
    <dgm:cxn modelId="{9C31000F-AC7F-4218-BA4D-BF919C5D5C6C}" type="presParOf" srcId="{8CE0A84B-3B67-4733-A89D-449FC1703EB4}" destId="{7E5D6166-F4CA-4B10-B44A-8211D81FC6D0}" srcOrd="1" destOrd="0" presId="urn:microsoft.com/office/officeart/2005/8/layout/process4"/>
    <dgm:cxn modelId="{C6F86E1F-EF13-4D30-AFD3-5C190F9302DE}" type="presParOf" srcId="{8CE0A84B-3B67-4733-A89D-449FC1703EB4}" destId="{0C552A7A-15AA-4EBA-9606-29BA4B27ACD6}" srcOrd="2" destOrd="0" presId="urn:microsoft.com/office/officeart/2005/8/layout/process4"/>
    <dgm:cxn modelId="{67817A3D-8C83-47C8-89F8-9950705BDE3B}" type="presParOf" srcId="{0C552A7A-15AA-4EBA-9606-29BA4B27ACD6}" destId="{E813ED6B-8FA2-45D9-B23F-7CFCF6A68F3C}" srcOrd="0" destOrd="0" presId="urn:microsoft.com/office/officeart/2005/8/layout/process4"/>
    <dgm:cxn modelId="{01641FEE-95C2-4674-871A-901D82A386A5}" type="presParOf" srcId="{8CE0A84B-3B67-4733-A89D-449FC1703EB4}" destId="{19E7F097-77A9-44EC-8BA2-D443F7D0B299}" srcOrd="3" destOrd="0" presId="urn:microsoft.com/office/officeart/2005/8/layout/process4"/>
    <dgm:cxn modelId="{FE5779E2-1925-430F-AF76-A48014092607}" type="presParOf" srcId="{8CE0A84B-3B67-4733-A89D-449FC1703EB4}" destId="{F9954F05-5C3F-4280-8224-884F9E8571E1}" srcOrd="4" destOrd="0" presId="urn:microsoft.com/office/officeart/2005/8/layout/process4"/>
    <dgm:cxn modelId="{A2D19375-B422-40D1-87FD-A2503B5006B3}" type="presParOf" srcId="{F9954F05-5C3F-4280-8224-884F9E8571E1}" destId="{08086EC1-B163-48B4-81D4-CFF88E90AA6F}" srcOrd="0" destOrd="0" presId="urn:microsoft.com/office/officeart/2005/8/layout/process4"/>
    <dgm:cxn modelId="{0D3D5EBC-A6CC-4E79-9C73-2FD15CF4E1BE}" type="presParOf" srcId="{8CE0A84B-3B67-4733-A89D-449FC1703EB4}" destId="{A2740C87-23CD-47F1-B228-2CA6BC3E09B3}" srcOrd="5" destOrd="0" presId="urn:microsoft.com/office/officeart/2005/8/layout/process4"/>
    <dgm:cxn modelId="{87AAD79C-F0BA-43B2-9CDA-30DE97487E72}" type="presParOf" srcId="{8CE0A84B-3B67-4733-A89D-449FC1703EB4}" destId="{00C1596E-7D11-4A65-A52C-83BFEEAAE977}" srcOrd="6" destOrd="0" presId="urn:microsoft.com/office/officeart/2005/8/layout/process4"/>
    <dgm:cxn modelId="{0C5A7EF4-9239-466B-961D-8559F0BF2B16}" type="presParOf" srcId="{00C1596E-7D11-4A65-A52C-83BFEEAAE977}" destId="{13E2F98A-4999-4706-88B0-582C0D55D2DA}" srcOrd="0" destOrd="0" presId="urn:microsoft.com/office/officeart/2005/8/layout/process4"/>
    <dgm:cxn modelId="{0DE76CF5-B748-4A1C-906B-42ADAEDC7C7C}" type="presParOf" srcId="{8CE0A84B-3B67-4733-A89D-449FC1703EB4}" destId="{5431AE0D-EE5C-46E3-91D4-6C466AED4162}" srcOrd="7" destOrd="0" presId="urn:microsoft.com/office/officeart/2005/8/layout/process4"/>
    <dgm:cxn modelId="{785554C1-9BAC-42EA-8D1E-F0F9EBA53CBA}" type="presParOf" srcId="{8CE0A84B-3B67-4733-A89D-449FC1703EB4}" destId="{6075994A-E7D4-4220-BE73-218081331A54}" srcOrd="8" destOrd="0" presId="urn:microsoft.com/office/officeart/2005/8/layout/process4"/>
    <dgm:cxn modelId="{C9113056-EBD4-4AE3-8817-D6DA3AFE808B}" type="presParOf" srcId="{6075994A-E7D4-4220-BE73-218081331A54}" destId="{623689FB-1959-438A-987A-DE115880D97B}" srcOrd="0" destOrd="0" presId="urn:microsoft.com/office/officeart/2005/8/layout/process4"/>
    <dgm:cxn modelId="{18B84557-6248-4BF3-BD35-63879389FC9C}" type="presParOf" srcId="{8CE0A84B-3B67-4733-A89D-449FC1703EB4}" destId="{3EE2DEFD-507B-4A4C-A95E-747A46F017D9}" srcOrd="9" destOrd="0" presId="urn:microsoft.com/office/officeart/2005/8/layout/process4"/>
    <dgm:cxn modelId="{A629451C-1C85-42AB-AE43-F172FE8E5618}" type="presParOf" srcId="{8CE0A84B-3B67-4733-A89D-449FC1703EB4}" destId="{13156052-2E3F-46E0-8434-291841141488}" srcOrd="10" destOrd="0" presId="urn:microsoft.com/office/officeart/2005/8/layout/process4"/>
    <dgm:cxn modelId="{7ABE1738-A98F-4136-B79F-B9E02F37E7C5}" type="presParOf" srcId="{13156052-2E3F-46E0-8434-291841141488}" destId="{C1152A86-6776-4F50-A705-79539D9C93FF}" srcOrd="0" destOrd="0" presId="urn:microsoft.com/office/officeart/2005/8/layout/process4"/>
    <dgm:cxn modelId="{A75E368B-D602-4E25-AA90-A9B2054D7D34}" type="presParOf" srcId="{8CE0A84B-3B67-4733-A89D-449FC1703EB4}" destId="{1EF5C74B-A3AC-41C7-971F-B21C9963FBD4}" srcOrd="11" destOrd="0" presId="urn:microsoft.com/office/officeart/2005/8/layout/process4"/>
    <dgm:cxn modelId="{77878AAB-EFFF-4E26-99CC-E63EF154DFD6}" type="presParOf" srcId="{8CE0A84B-3B67-4733-A89D-449FC1703EB4}" destId="{56662458-009A-49C8-B94A-0C224953673E}" srcOrd="12" destOrd="0" presId="urn:microsoft.com/office/officeart/2005/8/layout/process4"/>
    <dgm:cxn modelId="{3D6AE575-D612-49F8-9696-7E6A282402C9}" type="presParOf" srcId="{56662458-009A-49C8-B94A-0C224953673E}" destId="{E0093CB6-D42C-454C-BB97-31CD26EC98AB}" srcOrd="0" destOrd="0" presId="urn:microsoft.com/office/officeart/2005/8/layout/process4"/>
    <dgm:cxn modelId="{C02EC687-60B9-4997-9A0C-B4A8618C1BE7}" type="presParOf" srcId="{8CE0A84B-3B67-4733-A89D-449FC1703EB4}" destId="{6702BC0B-AE19-43AC-B04B-864083A93E80}" srcOrd="13" destOrd="0" presId="urn:microsoft.com/office/officeart/2005/8/layout/process4"/>
    <dgm:cxn modelId="{6118F83B-5649-43C0-8AF6-175A45BDD1AE}" type="presParOf" srcId="{8CE0A84B-3B67-4733-A89D-449FC1703EB4}" destId="{761D6FD9-CEFE-453C-96B3-931B1AB0E648}" srcOrd="14" destOrd="0" presId="urn:microsoft.com/office/officeart/2005/8/layout/process4"/>
    <dgm:cxn modelId="{812CD0B4-79DF-43AA-A9EC-B6877728AA6D}" type="presParOf" srcId="{761D6FD9-CEFE-453C-96B3-931B1AB0E648}" destId="{2EA1A765-64B7-43C7-8701-CE5BB700322C}" srcOrd="0" destOrd="0" presId="urn:microsoft.com/office/officeart/2005/8/layout/process4"/>
    <dgm:cxn modelId="{70E2967B-B632-40C0-A6B0-CD375D60BC68}" type="presParOf" srcId="{8CE0A84B-3B67-4733-A89D-449FC1703EB4}" destId="{B1543742-63BD-41FF-B593-C4DEAF541FFC}" srcOrd="15" destOrd="0" presId="urn:microsoft.com/office/officeart/2005/8/layout/process4"/>
    <dgm:cxn modelId="{72921895-01DB-439B-852F-40EA95C2B4B7}" type="presParOf" srcId="{8CE0A84B-3B67-4733-A89D-449FC1703EB4}" destId="{CD0DFB92-53DE-415A-B1AC-F9501CB3B573}" srcOrd="16" destOrd="0" presId="urn:microsoft.com/office/officeart/2005/8/layout/process4"/>
    <dgm:cxn modelId="{59E748F3-8B18-4968-811A-8518395FD99A}"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7" qsCatId="3D" csTypeId="urn:microsoft.com/office/officeart/2005/8/colors/accent1_3" csCatId="accent1" phldr="1"/>
      <dgm:spPr/>
      <dgm:t>
        <a:bodyPr/>
        <a:lstStyle/>
        <a:p>
          <a:endParaRPr lang="en-US"/>
        </a:p>
      </dgm:t>
    </dgm:pt>
    <dgm:pt modelId="{4A60284E-576B-4B31-971A-D4BD0D54590A}">
      <dgm:prSet phldrT="[Text]" custT="1"/>
      <dgm:spPr/>
      <dgm:t>
        <a:bodyPr/>
        <a:lstStyle/>
        <a:p>
          <a:pPr algn="l"/>
          <a:r>
            <a:rPr lang="en-US" sz="2800" b="1" dirty="0" smtClean="0">
              <a:latin typeface="Century" pitchFamily="18" charset="0"/>
            </a:rPr>
            <a:t>   </a:t>
          </a:r>
          <a:r>
            <a:rPr lang="en-US" sz="2400" b="1" i="1" dirty="0" smtClean="0">
              <a:latin typeface="Century" pitchFamily="18" charset="0"/>
            </a:rPr>
            <a:t>Jacob   </a:t>
          </a:r>
          <a:r>
            <a:rPr lang="en-US" sz="2800" b="1" dirty="0" smtClean="0">
              <a:latin typeface="Century" pitchFamily="18" charset="0"/>
            </a:rPr>
            <a:t>---                                    Jacob</a:t>
          </a:r>
          <a:endParaRPr lang="en-US" sz="2800" b="1" dirty="0">
            <a:latin typeface="Century" pitchFamily="18" charset="0"/>
          </a:endParaRPr>
        </a:p>
      </dgm:t>
    </dgm:pt>
    <dgm:pt modelId="{9392CB06-7035-49B4-8FD9-E07B53D05C29}" type="parTrans" cxnId="{9F6304EE-72D0-4BA0-B3F0-6B7938FF7701}">
      <dgm:prSet/>
      <dgm:spPr/>
      <dgm:t>
        <a:bodyPr/>
        <a:lstStyle/>
        <a:p>
          <a:pPr algn="l"/>
          <a:endParaRPr lang="en-US" b="1">
            <a:latin typeface="Century" pitchFamily="18" charset="0"/>
          </a:endParaRPr>
        </a:p>
      </dgm:t>
    </dgm:pt>
    <dgm:pt modelId="{CD504378-24E8-40FE-8FC7-034C93D6B98D}" type="sibTrans" cxnId="{9F6304EE-72D0-4BA0-B3F0-6B7938FF7701}">
      <dgm:prSet/>
      <dgm:spPr/>
      <dgm:t>
        <a:bodyPr/>
        <a:lstStyle/>
        <a:p>
          <a:pPr algn="l"/>
          <a:endParaRPr lang="en-US" b="1">
            <a:latin typeface="Century" pitchFamily="18" charset="0"/>
          </a:endParaRPr>
        </a:p>
      </dgm:t>
    </dgm:pt>
    <dgm:pt modelId="{D8333008-E51F-47E2-9E2D-2373CEA5034B}">
      <dgm:prSet phldrT="[Text]" custT="1"/>
      <dgm:spPr/>
      <dgm:t>
        <a:bodyPr/>
        <a:lstStyle/>
        <a:p>
          <a:pPr algn="l"/>
          <a:r>
            <a:rPr lang="en-US" sz="2800" b="1" dirty="0" smtClean="0">
              <a:latin typeface="Century" pitchFamily="18" charset="0"/>
            </a:rPr>
            <a:t>   </a:t>
          </a:r>
          <a:r>
            <a:rPr lang="en-US" sz="2400" b="1" i="1" dirty="0" smtClean="0">
              <a:latin typeface="Century" pitchFamily="18" charset="0"/>
            </a:rPr>
            <a:t>Joseph   </a:t>
          </a:r>
          <a:r>
            <a:rPr lang="en-US" sz="2800" b="1" dirty="0" smtClean="0">
              <a:latin typeface="Century" pitchFamily="18" charset="0"/>
            </a:rPr>
            <a:t>---                                  increase </a:t>
          </a:r>
          <a:r>
            <a:rPr lang="en-US" sz="2400" b="1" dirty="0" smtClean="0">
              <a:latin typeface="Century" pitchFamily="18" charset="0"/>
            </a:rPr>
            <a:t>(in greatness)!</a:t>
          </a:r>
          <a:endParaRPr lang="en-US" sz="2400" b="1" dirty="0">
            <a:latin typeface="Century" pitchFamily="18" charset="0"/>
          </a:endParaRPr>
        </a:p>
      </dgm:t>
    </dgm:pt>
    <dgm:pt modelId="{97CA7A17-DB56-4057-917E-996355CBCEA8}" type="parTrans" cxnId="{2627603A-E65D-45FE-8A0E-F5B927B05FAB}">
      <dgm:prSet/>
      <dgm:spPr/>
      <dgm:t>
        <a:bodyPr/>
        <a:lstStyle/>
        <a:p>
          <a:pPr algn="l"/>
          <a:endParaRPr lang="en-US" b="1">
            <a:latin typeface="Century" pitchFamily="18" charset="0"/>
          </a:endParaRPr>
        </a:p>
      </dgm:t>
    </dgm:pt>
    <dgm:pt modelId="{AA9267CC-D1B8-46F5-AF30-E441C3A433E9}" type="sibTrans" cxnId="{2627603A-E65D-45FE-8A0E-F5B927B05FAB}">
      <dgm:prSet/>
      <dgm:spPr/>
      <dgm:t>
        <a:bodyPr/>
        <a:lstStyle/>
        <a:p>
          <a:pPr algn="l"/>
          <a:endParaRPr lang="en-US" b="1">
            <a:latin typeface="Century" pitchFamily="18" charset="0"/>
          </a:endParaRPr>
        </a:p>
      </dgm:t>
    </dgm:pt>
    <dgm:pt modelId="{7BA71D86-129E-45D7-8DAA-DCBFBDF11884}">
      <dgm:prSet phldrT="[Text]" custT="1"/>
      <dgm:spPr/>
      <dgm:t>
        <a:bodyPr/>
        <a:lstStyle/>
        <a:p>
          <a:pPr algn="l"/>
          <a:r>
            <a:rPr lang="en-US" sz="2800" b="1" dirty="0" smtClean="0">
              <a:latin typeface="Century" pitchFamily="18" charset="0"/>
            </a:rPr>
            <a:t>   </a:t>
          </a:r>
          <a:r>
            <a:rPr lang="en-US" sz="2400" b="1" dirty="0" smtClean="0">
              <a:latin typeface="Century" pitchFamily="18" charset="0"/>
            </a:rPr>
            <a:t>Emmanuel</a:t>
          </a:r>
          <a:r>
            <a:rPr lang="en-US" sz="2800" b="1" dirty="0" smtClean="0">
              <a:latin typeface="Century" pitchFamily="18" charset="0"/>
            </a:rPr>
            <a:t>  ---                            For God is with us,</a:t>
          </a:r>
          <a:endParaRPr lang="en-US" sz="2800" b="1" dirty="0">
            <a:latin typeface="Century" pitchFamily="18" charset="0"/>
          </a:endParaRPr>
        </a:p>
      </dgm:t>
    </dgm:pt>
    <dgm:pt modelId="{6BADE2AC-F2F7-4A22-A474-3239E46EB7F5}" type="parTrans" cxnId="{BFE3BD05-0666-4E66-8594-17744E7B4AFD}">
      <dgm:prSet/>
      <dgm:spPr/>
      <dgm:t>
        <a:bodyPr/>
        <a:lstStyle/>
        <a:p>
          <a:pPr algn="l"/>
          <a:endParaRPr lang="en-US" b="1">
            <a:latin typeface="Century" pitchFamily="18" charset="0"/>
          </a:endParaRPr>
        </a:p>
      </dgm:t>
    </dgm:pt>
    <dgm:pt modelId="{D3819733-025E-4107-A64F-223A7834FC1E}" type="sibTrans" cxnId="{BFE3BD05-0666-4E66-8594-17744E7B4AFD}">
      <dgm:prSet/>
      <dgm:spPr/>
      <dgm:t>
        <a:bodyPr/>
        <a:lstStyle/>
        <a:p>
          <a:pPr algn="l"/>
          <a:endParaRPr lang="en-US" b="1">
            <a:latin typeface="Century" pitchFamily="18" charset="0"/>
          </a:endParaRPr>
        </a:p>
      </dgm:t>
    </dgm:pt>
    <dgm:pt modelId="{0438CCF1-88D6-44F7-AF7B-83D4C1F4D49A}">
      <dgm:prSet phldrT="[Text]" custT="1"/>
      <dgm:spPr/>
      <dgm:t>
        <a:bodyPr/>
        <a:lstStyle/>
        <a:p>
          <a:pPr algn="l"/>
          <a:r>
            <a:rPr lang="en-US" sz="2800" b="1" dirty="0" smtClean="0">
              <a:latin typeface="Century" pitchFamily="18" charset="0"/>
            </a:rPr>
            <a:t>   </a:t>
          </a:r>
          <a:r>
            <a:rPr lang="en-US" sz="2400" b="1" i="1" dirty="0" err="1" smtClean="0">
              <a:latin typeface="Century" pitchFamily="18" charset="0"/>
            </a:rPr>
            <a:t>Abiud</a:t>
          </a:r>
          <a:r>
            <a:rPr lang="en-US" sz="2800" b="1" dirty="0" smtClean="0">
              <a:latin typeface="Century" pitchFamily="18" charset="0"/>
            </a:rPr>
            <a:t>   ---                                   My Father is glorious! </a:t>
          </a:r>
          <a:endParaRPr lang="en-US" sz="2800" b="1" dirty="0">
            <a:latin typeface="Century" pitchFamily="18" charset="0"/>
          </a:endParaRPr>
        </a:p>
      </dgm:t>
    </dgm:pt>
    <dgm:pt modelId="{DDBD8AEE-2ADE-472E-B4C6-A104E09352C4}" type="sibTrans" cxnId="{3C942571-E53B-4F5C-A86A-C9CBC6A4DB78}">
      <dgm:prSet/>
      <dgm:spPr/>
      <dgm:t>
        <a:bodyPr/>
        <a:lstStyle/>
        <a:p>
          <a:pPr algn="l"/>
          <a:endParaRPr lang="en-US" b="1">
            <a:latin typeface="Century" pitchFamily="18" charset="0"/>
          </a:endParaRPr>
        </a:p>
      </dgm:t>
    </dgm:pt>
    <dgm:pt modelId="{1205D138-6FCD-4BEE-B88C-EA2D562F106A}" type="parTrans" cxnId="{3C942571-E53B-4F5C-A86A-C9CBC6A4DB78}">
      <dgm:prSet/>
      <dgm:spPr/>
      <dgm:t>
        <a:bodyPr/>
        <a:lstStyle/>
        <a:p>
          <a:pPr algn="l"/>
          <a:endParaRPr lang="en-US" b="1">
            <a:latin typeface="Century" pitchFamily="18" charset="0"/>
          </a:endParaRPr>
        </a:p>
      </dgm:t>
    </dgm:pt>
    <dgm:pt modelId="{310B8A22-D849-46A6-8B5B-BADE87F3D072}">
      <dgm:prSet phldrT="[Text]" custT="1"/>
      <dgm:spPr/>
      <dgm:t>
        <a:bodyPr/>
        <a:lstStyle/>
        <a:p>
          <a:pPr algn="l"/>
          <a:r>
            <a:rPr lang="en-US" sz="2400" b="1" dirty="0" smtClean="0">
              <a:latin typeface="Century" pitchFamily="18" charset="0"/>
            </a:rPr>
            <a:t>   Eleazar  ---                                         </a:t>
          </a:r>
          <a:r>
            <a:rPr lang="en-US" sz="2800" b="1" dirty="0" smtClean="0">
              <a:latin typeface="Century" pitchFamily="18" charset="0"/>
            </a:rPr>
            <a:t>God will help!</a:t>
          </a:r>
          <a:endParaRPr lang="en-US" sz="2800" b="1" dirty="0">
            <a:latin typeface="Century" pitchFamily="18" charset="0"/>
          </a:endParaRPr>
        </a:p>
      </dgm:t>
    </dgm:pt>
    <dgm:pt modelId="{423B19A3-EDAB-4DB8-B6A8-17B53199234F}" type="parTrans" cxnId="{AED1FA42-08B1-4EC6-B4CF-9E0C16962102}">
      <dgm:prSet/>
      <dgm:spPr/>
      <dgm:t>
        <a:bodyPr/>
        <a:lstStyle/>
        <a:p>
          <a:endParaRPr lang="en-US" b="1">
            <a:latin typeface="Century" pitchFamily="18" charset="0"/>
          </a:endParaRPr>
        </a:p>
      </dgm:t>
    </dgm:pt>
    <dgm:pt modelId="{ADA28A32-FD12-40CB-93B1-7A47C57A0DE6}" type="sibTrans" cxnId="{AED1FA42-08B1-4EC6-B4CF-9E0C16962102}">
      <dgm:prSet/>
      <dgm:spPr/>
      <dgm:t>
        <a:bodyPr/>
        <a:lstStyle/>
        <a:p>
          <a:endParaRPr lang="en-US" b="1">
            <a:latin typeface="Century" pitchFamily="18" charset="0"/>
          </a:endParaRPr>
        </a:p>
      </dgm:t>
    </dgm:pt>
    <dgm:pt modelId="{00E888B9-9459-4693-9838-F6C3E66DCD74}">
      <dgm:prSet phldrT="[Text]" custT="1"/>
      <dgm:spPr/>
      <dgm:t>
        <a:bodyPr/>
        <a:lstStyle/>
        <a:p>
          <a:pPr algn="l"/>
          <a:r>
            <a:rPr lang="en-US" sz="2800" b="1" dirty="0" smtClean="0">
              <a:latin typeface="Century" pitchFamily="18" charset="0"/>
            </a:rPr>
            <a:t>   </a:t>
          </a:r>
          <a:r>
            <a:rPr lang="en-US" sz="2400" b="1" i="1" dirty="0" err="1" smtClean="0">
              <a:latin typeface="Century" pitchFamily="18" charset="0"/>
            </a:rPr>
            <a:t>Eliud</a:t>
          </a:r>
          <a:r>
            <a:rPr lang="en-US" sz="2400" b="1" i="1" dirty="0" smtClean="0">
              <a:latin typeface="Century" pitchFamily="18" charset="0"/>
            </a:rPr>
            <a:t>  </a:t>
          </a:r>
          <a:r>
            <a:rPr lang="en-US" sz="2800" b="1" dirty="0" smtClean="0">
              <a:latin typeface="Century" pitchFamily="18" charset="0"/>
            </a:rPr>
            <a:t>---                                     My God is my praise!</a:t>
          </a:r>
          <a:endParaRPr lang="en-US" sz="2800" b="1" dirty="0">
            <a:latin typeface="Century" pitchFamily="18" charset="0"/>
          </a:endParaRPr>
        </a:p>
      </dgm:t>
    </dgm:pt>
    <dgm:pt modelId="{6C2CADE5-361D-41E2-93BC-585C062F8AF8}" type="parTrans" cxnId="{E6BAABA7-D2B6-48A0-ABE7-5A9B546C4F4C}">
      <dgm:prSet/>
      <dgm:spPr/>
      <dgm:t>
        <a:bodyPr/>
        <a:lstStyle/>
        <a:p>
          <a:endParaRPr lang="en-US" b="1">
            <a:latin typeface="Century" pitchFamily="18" charset="0"/>
          </a:endParaRPr>
        </a:p>
      </dgm:t>
    </dgm:pt>
    <dgm:pt modelId="{F1B6AD05-7647-49AD-BBE5-41359DF492CA}" type="sibTrans" cxnId="{E6BAABA7-D2B6-48A0-ABE7-5A9B546C4F4C}">
      <dgm:prSet/>
      <dgm:spPr/>
      <dgm:t>
        <a:bodyPr/>
        <a:lstStyle/>
        <a:p>
          <a:endParaRPr lang="en-US" b="1">
            <a:latin typeface="Century" pitchFamily="18" charset="0"/>
          </a:endParaRPr>
        </a:p>
      </dgm:t>
    </dgm:pt>
    <dgm:pt modelId="{345D0BCD-325A-4148-960E-1FEA682D5565}">
      <dgm:prSet phldrT="[Text]" custT="1"/>
      <dgm:spPr/>
      <dgm:t>
        <a:bodyPr/>
        <a:lstStyle/>
        <a:p>
          <a:pPr algn="l"/>
          <a:r>
            <a:rPr lang="en-US" sz="2800" b="1" dirty="0" smtClean="0">
              <a:latin typeface="Century" pitchFamily="18" charset="0"/>
            </a:rPr>
            <a:t>   </a:t>
          </a:r>
          <a:r>
            <a:rPr lang="en-US" sz="2400" b="1" i="1" dirty="0" smtClean="0">
              <a:latin typeface="Century" pitchFamily="18" charset="0"/>
            </a:rPr>
            <a:t>Eliakim</a:t>
          </a:r>
          <a:r>
            <a:rPr lang="en-US" sz="2800" b="1" dirty="0" smtClean="0">
              <a:latin typeface="Century" pitchFamily="18" charset="0"/>
            </a:rPr>
            <a:t>   ---                                My God will raise up</a:t>
          </a:r>
          <a:endParaRPr lang="en-US" sz="2800" b="1" dirty="0">
            <a:latin typeface="Century" pitchFamily="18" charset="0"/>
          </a:endParaRPr>
        </a:p>
      </dgm:t>
    </dgm:pt>
    <dgm:pt modelId="{D20480A5-81AE-4B75-910B-709145ECFCB9}" type="parTrans" cxnId="{3D355646-0094-4DB3-ADAB-E0EEF314B218}">
      <dgm:prSet/>
      <dgm:spPr/>
      <dgm:t>
        <a:bodyPr/>
        <a:lstStyle/>
        <a:p>
          <a:endParaRPr lang="en-US" b="1">
            <a:latin typeface="Century" pitchFamily="18" charset="0"/>
          </a:endParaRPr>
        </a:p>
      </dgm:t>
    </dgm:pt>
    <dgm:pt modelId="{0D328E6A-F7C3-431A-8A0F-64C12A201269}" type="sibTrans" cxnId="{3D355646-0094-4DB3-ADAB-E0EEF314B218}">
      <dgm:prSet/>
      <dgm:spPr/>
      <dgm:t>
        <a:bodyPr/>
        <a:lstStyle/>
        <a:p>
          <a:endParaRPr lang="en-US" b="1">
            <a:latin typeface="Century" pitchFamily="18" charset="0"/>
          </a:endParaRPr>
        </a:p>
      </dgm:t>
    </dgm:pt>
    <dgm:pt modelId="{226EBBDB-3DC2-4CEB-81FB-7D71781E84D8}">
      <dgm:prSet phldrT="[Text]" custT="1"/>
      <dgm:spPr/>
      <dgm:t>
        <a:bodyPr/>
        <a:lstStyle/>
        <a:p>
          <a:pPr algn="l"/>
          <a:r>
            <a:rPr lang="en-US" sz="2800" b="1" dirty="0" smtClean="0">
              <a:latin typeface="Century" pitchFamily="18" charset="0"/>
            </a:rPr>
            <a:t>   </a:t>
          </a:r>
          <a:r>
            <a:rPr lang="en-US" sz="2400" b="1" i="1" dirty="0" err="1" smtClean="0">
              <a:latin typeface="Century" pitchFamily="18" charset="0"/>
            </a:rPr>
            <a:t>Azor</a:t>
          </a:r>
          <a:r>
            <a:rPr lang="en-US" sz="2800" b="1" dirty="0" smtClean="0">
              <a:latin typeface="Century" pitchFamily="18" charset="0"/>
            </a:rPr>
            <a:t>   ---                                     a helper,</a:t>
          </a:r>
          <a:endParaRPr lang="en-US" sz="2800" b="1" dirty="0">
            <a:latin typeface="Century" pitchFamily="18" charset="0"/>
          </a:endParaRPr>
        </a:p>
      </dgm:t>
    </dgm:pt>
    <dgm:pt modelId="{42ADC324-471B-4E79-8FDA-3F3EEC88E6F8}" type="parTrans" cxnId="{BFBC308C-CCFC-4D50-9A3E-CA93C07454B9}">
      <dgm:prSet/>
      <dgm:spPr/>
      <dgm:t>
        <a:bodyPr/>
        <a:lstStyle/>
        <a:p>
          <a:endParaRPr lang="en-US" b="1">
            <a:latin typeface="Century" pitchFamily="18" charset="0"/>
          </a:endParaRPr>
        </a:p>
      </dgm:t>
    </dgm:pt>
    <dgm:pt modelId="{36EB3F74-1A73-40C5-AF73-DA45147D84EF}" type="sibTrans" cxnId="{BFBC308C-CCFC-4D50-9A3E-CA93C07454B9}">
      <dgm:prSet/>
      <dgm:spPr/>
      <dgm:t>
        <a:bodyPr/>
        <a:lstStyle/>
        <a:p>
          <a:endParaRPr lang="en-US" b="1">
            <a:latin typeface="Century" pitchFamily="18" charset="0"/>
          </a:endParaRPr>
        </a:p>
      </dgm:t>
    </dgm:pt>
    <dgm:pt modelId="{CFE4E509-9D79-4E06-A7D6-CFBF3CBDF4C8}">
      <dgm:prSet phldrT="[Text]" custT="1"/>
      <dgm:spPr/>
      <dgm:t>
        <a:bodyPr/>
        <a:lstStyle/>
        <a:p>
          <a:pPr algn="l"/>
          <a:r>
            <a:rPr lang="en-US" sz="2800" b="1" i="1" dirty="0" smtClean="0">
              <a:latin typeface="Century" pitchFamily="18" charset="0"/>
            </a:rPr>
            <a:t>   </a:t>
          </a:r>
          <a:r>
            <a:rPr lang="en-US" sz="2400" b="1" i="1" dirty="0" err="1" smtClean="0">
              <a:latin typeface="Century" pitchFamily="18" charset="0"/>
            </a:rPr>
            <a:t>Akim</a:t>
          </a:r>
          <a:r>
            <a:rPr lang="en-US" sz="2800" b="1" dirty="0" smtClean="0">
              <a:latin typeface="Century" pitchFamily="18" charset="0"/>
            </a:rPr>
            <a:t>   ---                                    will the Lord raise up!</a:t>
          </a:r>
          <a:endParaRPr lang="en-US" sz="2800" b="1" dirty="0">
            <a:latin typeface="Century" pitchFamily="18" charset="0"/>
          </a:endParaRPr>
        </a:p>
      </dgm:t>
    </dgm:pt>
    <dgm:pt modelId="{A3AD3BB2-F17B-425B-82E4-83D086EB20A9}" type="parTrans" cxnId="{76642E23-02CB-4429-B4B9-7334DDBE821B}">
      <dgm:prSet/>
      <dgm:spPr/>
      <dgm:t>
        <a:bodyPr/>
        <a:lstStyle/>
        <a:p>
          <a:endParaRPr lang="en-US" b="1">
            <a:latin typeface="Century" pitchFamily="18" charset="0"/>
          </a:endParaRPr>
        </a:p>
      </dgm:t>
    </dgm:pt>
    <dgm:pt modelId="{EFBD3939-D24D-43D3-9761-937FE5CC5396}" type="sibTrans" cxnId="{76642E23-02CB-4429-B4B9-7334DDBE821B}">
      <dgm:prSet/>
      <dgm:spPr/>
      <dgm:t>
        <a:bodyPr/>
        <a:lstStyle/>
        <a:p>
          <a:endParaRPr lang="en-US" b="1">
            <a:latin typeface="Century" pitchFamily="18" charset="0"/>
          </a:endParaRPr>
        </a:p>
      </dgm:t>
    </dgm:pt>
    <dgm:pt modelId="{9A51A73D-0CE4-4341-85FA-DA2971EE27DE}">
      <dgm:prSet phldrT="[Text]" custT="1"/>
      <dgm:spPr/>
      <dgm:t>
        <a:bodyPr/>
        <a:lstStyle/>
        <a:p>
          <a:pPr algn="l"/>
          <a:r>
            <a:rPr lang="en-US" sz="2800" b="1" dirty="0" smtClean="0">
              <a:latin typeface="Century" pitchFamily="18" charset="0"/>
            </a:rPr>
            <a:t>   </a:t>
          </a:r>
          <a:r>
            <a:rPr lang="en-US" sz="2400" b="1" dirty="0" smtClean="0">
              <a:latin typeface="Century" pitchFamily="18" charset="0"/>
            </a:rPr>
            <a:t>Church</a:t>
          </a:r>
          <a:r>
            <a:rPr lang="en-US" sz="2800" b="1" dirty="0" smtClean="0">
              <a:latin typeface="Century" pitchFamily="18" charset="0"/>
            </a:rPr>
            <a:t>  ---                            those called out of (</a:t>
          </a:r>
          <a:r>
            <a:rPr lang="en-US" sz="2400" b="1" dirty="0" smtClean="0">
              <a:latin typeface="Century" pitchFamily="18" charset="0"/>
            </a:rPr>
            <a:t>Babylon). </a:t>
          </a:r>
          <a:endParaRPr lang="en-US" sz="2400" b="1" dirty="0">
            <a:latin typeface="Century" pitchFamily="18" charset="0"/>
          </a:endParaRPr>
        </a:p>
      </dgm:t>
    </dgm:pt>
    <dgm:pt modelId="{9230C6D4-CB4B-4EBB-8AF0-BD0541897FBB}" type="parTrans" cxnId="{59FD18E9-D7DB-4D18-BA21-38F06D305FEE}">
      <dgm:prSet/>
      <dgm:spPr/>
      <dgm:t>
        <a:bodyPr/>
        <a:lstStyle/>
        <a:p>
          <a:endParaRPr lang="en-US" b="1">
            <a:latin typeface="Century" pitchFamily="18" charset="0"/>
          </a:endParaRPr>
        </a:p>
      </dgm:t>
    </dgm:pt>
    <dgm:pt modelId="{7AB1F965-BA73-4471-84EF-7597D8587696}" type="sibTrans" cxnId="{59FD18E9-D7DB-4D18-BA21-38F06D305FEE}">
      <dgm:prSet/>
      <dgm:spPr/>
      <dgm:t>
        <a:bodyPr/>
        <a:lstStyle/>
        <a:p>
          <a:endParaRPr lang="en-US" b="1">
            <a:latin typeface="Century" pitchFamily="18" charset="0"/>
          </a:endParaRPr>
        </a:p>
      </dgm:t>
    </dgm:pt>
    <dgm:pt modelId="{F7000350-8DEF-41D6-8BDD-0ED9F8556683}">
      <dgm:prSet phldrT="[Text]" custT="1"/>
      <dgm:spPr/>
      <dgm:t>
        <a:bodyPr/>
        <a:lstStyle/>
        <a:p>
          <a:pPr algn="l"/>
          <a:r>
            <a:rPr lang="en-US" sz="2800" b="1" dirty="0" smtClean="0">
              <a:latin typeface="Century" pitchFamily="18" charset="0"/>
            </a:rPr>
            <a:t>   </a:t>
          </a:r>
          <a:r>
            <a:rPr lang="en-US" sz="2400" b="1" i="1" dirty="0" smtClean="0">
              <a:latin typeface="Century" pitchFamily="18" charset="0"/>
            </a:rPr>
            <a:t>Zadok</a:t>
          </a:r>
          <a:r>
            <a:rPr lang="en-US" sz="2800" b="1" dirty="0" smtClean="0">
              <a:latin typeface="Century" pitchFamily="18" charset="0"/>
            </a:rPr>
            <a:t>   ---                                   the Just (One)</a:t>
          </a:r>
          <a:endParaRPr lang="en-US" sz="2800" b="1" dirty="0">
            <a:latin typeface="Century" pitchFamily="18" charset="0"/>
          </a:endParaRPr>
        </a:p>
      </dgm:t>
    </dgm:pt>
    <dgm:pt modelId="{3009CE6C-354D-469E-ABB1-D52C3A856AA2}" type="sibTrans" cxnId="{DBDB33DC-E4CF-4AD3-934F-4EE95F7FC1A1}">
      <dgm:prSet/>
      <dgm:spPr/>
      <dgm:t>
        <a:bodyPr/>
        <a:lstStyle/>
        <a:p>
          <a:endParaRPr lang="en-US" b="1">
            <a:latin typeface="Century" pitchFamily="18" charset="0"/>
          </a:endParaRPr>
        </a:p>
      </dgm:t>
    </dgm:pt>
    <dgm:pt modelId="{5570043E-A7A6-42E7-9748-93B44541F048}" type="parTrans" cxnId="{DBDB33DC-E4CF-4AD3-934F-4EE95F7FC1A1}">
      <dgm:prSet/>
      <dgm:spPr/>
      <dgm:t>
        <a:bodyPr/>
        <a:lstStyle/>
        <a:p>
          <a:endParaRPr lang="en-US" b="1">
            <a:latin typeface="Century" pitchFamily="18" charset="0"/>
          </a:endParaRPr>
        </a:p>
      </dgm:t>
    </dgm:pt>
    <dgm:pt modelId="{D4C99A29-5E50-4D90-83D2-764BBA3E7185}">
      <dgm:prSet phldrT="[Text]" custT="1"/>
      <dgm:spPr/>
      <dgm:t>
        <a:bodyPr/>
        <a:lstStyle/>
        <a:p>
          <a:pPr algn="l"/>
          <a:r>
            <a:rPr lang="en-US" sz="2800" b="1" dirty="0" smtClean="0">
              <a:latin typeface="Century" pitchFamily="18" charset="0"/>
            </a:rPr>
            <a:t>  </a:t>
          </a:r>
          <a:r>
            <a:rPr lang="en-US" sz="2400" b="1" i="1" dirty="0" smtClean="0">
              <a:latin typeface="Century" pitchFamily="18" charset="0"/>
            </a:rPr>
            <a:t>Matthan</a:t>
          </a:r>
          <a:r>
            <a:rPr lang="en-US" sz="2800" b="1" dirty="0" smtClean="0">
              <a:latin typeface="Century" pitchFamily="18" charset="0"/>
            </a:rPr>
            <a:t>   ---                                May the gift of</a:t>
          </a:r>
          <a:endParaRPr lang="en-US" sz="2800" b="1" dirty="0">
            <a:latin typeface="Century" pitchFamily="18" charset="0"/>
          </a:endParaRPr>
        </a:p>
      </dgm:t>
    </dgm:pt>
    <dgm:pt modelId="{1A9048C8-615F-44D8-9001-C7BD9145F4FB}" type="parTrans" cxnId="{4DF84AEF-8F49-4BBA-AB90-0C3CC48130BF}">
      <dgm:prSet/>
      <dgm:spPr/>
      <dgm:t>
        <a:bodyPr/>
        <a:lstStyle/>
        <a:p>
          <a:endParaRPr lang="en-US" b="1">
            <a:latin typeface="Century" pitchFamily="18" charset="0"/>
          </a:endParaRPr>
        </a:p>
      </dgm:t>
    </dgm:pt>
    <dgm:pt modelId="{76710299-9ADA-4D96-B925-E0B2EF8439BE}" type="sibTrans" cxnId="{4DF84AEF-8F49-4BBA-AB90-0C3CC48130BF}">
      <dgm:prSet/>
      <dgm:spPr/>
      <dgm:t>
        <a:bodyPr/>
        <a:lstStyle/>
        <a:p>
          <a:endParaRPr lang="en-US" b="1">
            <a:latin typeface="Century" pitchFamily="18" charset="0"/>
          </a:endParaRPr>
        </a:p>
      </dgm:t>
    </dgm:pt>
    <dgm:pt modelId="{90005CF7-72A2-4FBB-8DDA-3384E000ED9F}">
      <dgm:prSet phldrT="[Text]" custT="1"/>
      <dgm:spPr/>
      <dgm:t>
        <a:bodyPr anchor="ctr"/>
        <a:lstStyle/>
        <a:p>
          <a:pPr algn="l"/>
          <a:r>
            <a:rPr lang="en-US" sz="2400" b="1" dirty="0" smtClean="0">
              <a:latin typeface="Century" pitchFamily="18" charset="0"/>
            </a:rPr>
            <a:t>Jesus Christ   </a:t>
          </a:r>
          <a:r>
            <a:rPr lang="en-US" sz="2800" b="1" dirty="0" smtClean="0">
              <a:latin typeface="Century" pitchFamily="18" charset="0"/>
            </a:rPr>
            <a:t>---        </a:t>
          </a:r>
          <a:r>
            <a:rPr lang="en-US" sz="2400" b="1" dirty="0" smtClean="0">
              <a:latin typeface="Century" pitchFamily="18" charset="0"/>
            </a:rPr>
            <a:t>the</a:t>
          </a:r>
          <a:r>
            <a:rPr lang="en-US" sz="2800" b="1" dirty="0" smtClean="0">
              <a:latin typeface="Century" pitchFamily="18" charset="0"/>
            </a:rPr>
            <a:t> </a:t>
          </a:r>
          <a:r>
            <a:rPr lang="en-US" sz="2400" b="1" dirty="0" smtClean="0">
              <a:latin typeface="Century" pitchFamily="18" charset="0"/>
            </a:rPr>
            <a:t>Messiah and Savior of</a:t>
          </a:r>
          <a:endParaRPr lang="en-US" sz="2400" b="1" dirty="0">
            <a:latin typeface="Century" pitchFamily="18" charset="0"/>
          </a:endParaRPr>
        </a:p>
      </dgm:t>
    </dgm:pt>
    <dgm:pt modelId="{F3313050-D35F-4197-99F9-CD06A9CCFC73}" type="sibTrans" cxnId="{E4AFD4F1-80BB-447E-813E-72F9CFBBD468}">
      <dgm:prSet/>
      <dgm:spPr/>
      <dgm:t>
        <a:bodyPr/>
        <a:lstStyle/>
        <a:p>
          <a:endParaRPr lang="en-US" b="1">
            <a:latin typeface="Century" pitchFamily="18" charset="0"/>
          </a:endParaRPr>
        </a:p>
      </dgm:t>
    </dgm:pt>
    <dgm:pt modelId="{EF3747D1-77C2-45BB-80AE-F8EEFEE0A07B}" type="parTrans" cxnId="{E4AFD4F1-80BB-447E-813E-72F9CFBBD468}">
      <dgm:prSet/>
      <dgm:spPr/>
      <dgm:t>
        <a:bodyPr/>
        <a:lstStyle/>
        <a:p>
          <a:endParaRPr lang="en-US" b="1">
            <a:latin typeface="Century" pitchFamily="18" charset="0"/>
          </a:endParaRPr>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7319DA74-5656-4422-B33F-402B97129543}" type="pres">
      <dgm:prSet presAssocID="{9A51A73D-0CE4-4341-85FA-DA2971EE27DE}" presName="boxAndChildren" presStyleCnt="0"/>
      <dgm:spPr/>
      <dgm:t>
        <a:bodyPr/>
        <a:lstStyle/>
        <a:p>
          <a:endParaRPr lang="en-US"/>
        </a:p>
      </dgm:t>
    </dgm:pt>
    <dgm:pt modelId="{A8F7A3CB-7FD7-419B-BF09-CE53097AA6D5}" type="pres">
      <dgm:prSet presAssocID="{9A51A73D-0CE4-4341-85FA-DA2971EE27DE}" presName="parentTextBox" presStyleLbl="node1" presStyleIdx="0" presStyleCnt="13"/>
      <dgm:spPr/>
      <dgm:t>
        <a:bodyPr/>
        <a:lstStyle/>
        <a:p>
          <a:endParaRPr lang="en-US"/>
        </a:p>
      </dgm:t>
    </dgm:pt>
    <dgm:pt modelId="{2DD3240E-E452-4C58-8C53-0B3E3864369F}" type="pres">
      <dgm:prSet presAssocID="{F3313050-D35F-4197-99F9-CD06A9CCFC73}" presName="sp" presStyleCnt="0"/>
      <dgm:spPr/>
      <dgm:t>
        <a:bodyPr/>
        <a:lstStyle/>
        <a:p>
          <a:endParaRPr lang="en-US"/>
        </a:p>
      </dgm:t>
    </dgm:pt>
    <dgm:pt modelId="{11C01C13-98E5-4D71-8E49-23F6E945552A}" type="pres">
      <dgm:prSet presAssocID="{90005CF7-72A2-4FBB-8DDA-3384E000ED9F}" presName="arrowAndChildren" presStyleCnt="0"/>
      <dgm:spPr/>
      <dgm:t>
        <a:bodyPr/>
        <a:lstStyle/>
        <a:p>
          <a:endParaRPr lang="en-US"/>
        </a:p>
      </dgm:t>
    </dgm:pt>
    <dgm:pt modelId="{6E657851-99CC-47F9-8C38-A845BD9896C9}" type="pres">
      <dgm:prSet presAssocID="{90005CF7-72A2-4FBB-8DDA-3384E000ED9F}" presName="parentTextArrow" presStyleLbl="node1" presStyleIdx="1" presStyleCnt="13" custScaleX="74803" custLinFactNeighborX="4724" custLinFactNeighborY="-1867"/>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2" presStyleCnt="13" custScaleY="65963"/>
      <dgm:spPr>
        <a:prstGeom prst="rect">
          <a:avLst/>
        </a:prstGeom>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3" presStyleCnt="13"/>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4" presStyleCnt="13"/>
      <dgm:spPr/>
      <dgm:t>
        <a:bodyPr/>
        <a:lstStyle/>
        <a:p>
          <a:endParaRPr lang="en-US"/>
        </a:p>
      </dgm:t>
    </dgm:pt>
    <dgm:pt modelId="{42DDA7E5-865A-424E-8E43-51D2EE816A89}" type="pres">
      <dgm:prSet presAssocID="{76710299-9ADA-4D96-B925-E0B2EF8439BE}" presName="sp" presStyleCnt="0"/>
      <dgm:spPr/>
      <dgm:t>
        <a:bodyPr/>
        <a:lstStyle/>
        <a:p>
          <a:endParaRPr lang="en-US"/>
        </a:p>
      </dgm:t>
    </dgm:pt>
    <dgm:pt modelId="{6648FD21-7230-44A6-83C8-D74BBE2B8B70}" type="pres">
      <dgm:prSet presAssocID="{D4C99A29-5E50-4D90-83D2-764BBA3E7185}" presName="arrowAndChildren" presStyleCnt="0"/>
      <dgm:spPr/>
      <dgm:t>
        <a:bodyPr/>
        <a:lstStyle/>
        <a:p>
          <a:endParaRPr lang="en-US"/>
        </a:p>
      </dgm:t>
    </dgm:pt>
    <dgm:pt modelId="{16C66A8B-D141-4001-985B-E2207C7F0D78}" type="pres">
      <dgm:prSet presAssocID="{D4C99A29-5E50-4D90-83D2-764BBA3E7185}" presName="parentTextArrow" presStyleLbl="node1" presStyleIdx="5" presStyleCnt="13"/>
      <dgm:spPr/>
      <dgm:t>
        <a:bodyPr/>
        <a:lstStyle/>
        <a:p>
          <a:endParaRPr lang="en-US"/>
        </a:p>
      </dgm:t>
    </dgm:pt>
    <dgm:pt modelId="{A2740C87-23CD-47F1-B228-2CA6BC3E09B3}" type="pres">
      <dgm:prSet presAssocID="{ADA28A32-FD12-40CB-93B1-7A47C57A0DE6}" presName="sp" presStyleCnt="0"/>
      <dgm:spPr/>
      <dgm:t>
        <a:bodyPr/>
        <a:lstStyle/>
        <a:p>
          <a:endParaRPr lang="en-US"/>
        </a:p>
      </dgm:t>
    </dgm:pt>
    <dgm:pt modelId="{00C1596E-7D11-4A65-A52C-83BFEEAAE977}" type="pres">
      <dgm:prSet presAssocID="{310B8A22-D849-46A6-8B5B-BADE87F3D072}" presName="arrowAndChildren" presStyleCnt="0"/>
      <dgm:spPr/>
      <dgm:t>
        <a:bodyPr/>
        <a:lstStyle/>
        <a:p>
          <a:endParaRPr lang="en-US"/>
        </a:p>
      </dgm:t>
    </dgm:pt>
    <dgm:pt modelId="{13E2F98A-4999-4706-88B0-582C0D55D2DA}" type="pres">
      <dgm:prSet presAssocID="{310B8A22-D849-46A6-8B5B-BADE87F3D072}" presName="parentTextArrow" presStyleLbl="node1" presStyleIdx="6" presStyleCnt="13" custScaleX="100000"/>
      <dgm:spPr/>
      <dgm:t>
        <a:bodyPr/>
        <a:lstStyle/>
        <a:p>
          <a:endParaRPr lang="en-US"/>
        </a:p>
      </dgm:t>
    </dgm:pt>
    <dgm:pt modelId="{5431AE0D-EE5C-46E3-91D4-6C466AED4162}" type="pres">
      <dgm:prSet presAssocID="{F1B6AD05-7647-49AD-BBE5-41359DF492CA}" presName="sp" presStyleCnt="0"/>
      <dgm:spPr/>
      <dgm:t>
        <a:bodyPr/>
        <a:lstStyle/>
        <a:p>
          <a:endParaRPr lang="en-US"/>
        </a:p>
      </dgm:t>
    </dgm:pt>
    <dgm:pt modelId="{6075994A-E7D4-4220-BE73-218081331A54}" type="pres">
      <dgm:prSet presAssocID="{00E888B9-9459-4693-9838-F6C3E66DCD74}" presName="arrowAndChildren" presStyleCnt="0"/>
      <dgm:spPr/>
      <dgm:t>
        <a:bodyPr/>
        <a:lstStyle/>
        <a:p>
          <a:endParaRPr lang="en-US"/>
        </a:p>
      </dgm:t>
    </dgm:pt>
    <dgm:pt modelId="{623689FB-1959-438A-987A-DE115880D97B}" type="pres">
      <dgm:prSet presAssocID="{00E888B9-9459-4693-9838-F6C3E66DCD74}" presName="parentTextArrow" presStyleLbl="node1" presStyleIdx="7" presStyleCnt="13" custScaleX="0" custScaleY="0" custLinFactNeighborX="1" custLinFactNeighborY="-7384"/>
      <dgm:spPr/>
      <dgm:t>
        <a:bodyPr/>
        <a:lstStyle/>
        <a:p>
          <a:endParaRPr lang="en-US"/>
        </a:p>
      </dgm:t>
    </dgm:pt>
    <dgm:pt modelId="{7C933DEC-5979-4EB0-815F-B8BE778A4C36}" type="pres">
      <dgm:prSet presAssocID="{EFBD3939-D24D-43D3-9761-937FE5CC5396}" presName="sp" presStyleCnt="0"/>
      <dgm:spPr/>
      <dgm:t>
        <a:bodyPr/>
        <a:lstStyle/>
        <a:p>
          <a:endParaRPr lang="en-US"/>
        </a:p>
      </dgm:t>
    </dgm:pt>
    <dgm:pt modelId="{F327D2D3-1346-4282-B9EB-7F237A6ED745}" type="pres">
      <dgm:prSet presAssocID="{CFE4E509-9D79-4E06-A7D6-CFBF3CBDF4C8}" presName="arrowAndChildren" presStyleCnt="0"/>
      <dgm:spPr/>
      <dgm:t>
        <a:bodyPr/>
        <a:lstStyle/>
        <a:p>
          <a:endParaRPr lang="en-US"/>
        </a:p>
      </dgm:t>
    </dgm:pt>
    <dgm:pt modelId="{D0D28372-BE4D-4085-BD3C-A16CF32F05D0}" type="pres">
      <dgm:prSet presAssocID="{CFE4E509-9D79-4E06-A7D6-CFBF3CBDF4C8}" presName="parentTextArrow" presStyleLbl="node1" presStyleIdx="8" presStyleCnt="13"/>
      <dgm:spPr/>
      <dgm:t>
        <a:bodyPr/>
        <a:lstStyle/>
        <a:p>
          <a:endParaRPr lang="en-US"/>
        </a:p>
      </dgm:t>
    </dgm:pt>
    <dgm:pt modelId="{B9F724A9-725B-4B87-8B3C-DE42F25DF6F9}" type="pres">
      <dgm:prSet presAssocID="{3009CE6C-354D-469E-ABB1-D52C3A856AA2}" presName="sp" presStyleCnt="0"/>
      <dgm:spPr/>
      <dgm:t>
        <a:bodyPr/>
        <a:lstStyle/>
        <a:p>
          <a:endParaRPr lang="en-US"/>
        </a:p>
      </dgm:t>
    </dgm:pt>
    <dgm:pt modelId="{9F99A057-F4CB-44EC-9A42-F4013C7C2E65}" type="pres">
      <dgm:prSet presAssocID="{F7000350-8DEF-41D6-8BDD-0ED9F8556683}" presName="arrowAndChildren" presStyleCnt="0"/>
      <dgm:spPr/>
      <dgm:t>
        <a:bodyPr/>
        <a:lstStyle/>
        <a:p>
          <a:endParaRPr lang="en-US"/>
        </a:p>
      </dgm:t>
    </dgm:pt>
    <dgm:pt modelId="{97A77066-C030-4C8F-A528-EB4CB2B2A681}" type="pres">
      <dgm:prSet presAssocID="{F7000350-8DEF-41D6-8BDD-0ED9F8556683}" presName="parentTextArrow" presStyleLbl="node1" presStyleIdx="9" presStyleCnt="13"/>
      <dgm:spPr/>
      <dgm:t>
        <a:bodyPr/>
        <a:lstStyle/>
        <a:p>
          <a:endParaRPr lang="en-US"/>
        </a:p>
      </dgm:t>
    </dgm:pt>
    <dgm:pt modelId="{5F225F86-098F-4713-B368-2D6A89FC92DA}" type="pres">
      <dgm:prSet presAssocID="{36EB3F74-1A73-40C5-AF73-DA45147D84EF}" presName="sp" presStyleCnt="0"/>
      <dgm:spPr/>
      <dgm:t>
        <a:bodyPr/>
        <a:lstStyle/>
        <a:p>
          <a:endParaRPr lang="en-US"/>
        </a:p>
      </dgm:t>
    </dgm:pt>
    <dgm:pt modelId="{DECF16E8-6A3F-4B9A-AC6D-08FF7DEA3764}" type="pres">
      <dgm:prSet presAssocID="{226EBBDB-3DC2-4CEB-81FB-7D71781E84D8}" presName="arrowAndChildren" presStyleCnt="0"/>
      <dgm:spPr/>
      <dgm:t>
        <a:bodyPr/>
        <a:lstStyle/>
        <a:p>
          <a:endParaRPr lang="en-US"/>
        </a:p>
      </dgm:t>
    </dgm:pt>
    <dgm:pt modelId="{D4B04705-B765-4C3F-84F1-CB5B31AC80C7}" type="pres">
      <dgm:prSet presAssocID="{226EBBDB-3DC2-4CEB-81FB-7D71781E84D8}" presName="parentTextArrow" presStyleLbl="node1" presStyleIdx="10" presStyleCnt="13"/>
      <dgm:spPr/>
      <dgm:t>
        <a:bodyPr/>
        <a:lstStyle/>
        <a:p>
          <a:endParaRPr lang="en-US"/>
        </a:p>
      </dgm:t>
    </dgm:pt>
    <dgm:pt modelId="{4246C95C-71FA-4B7E-B6CB-BCE03492E1E3}" type="pres">
      <dgm:prSet presAssocID="{0D328E6A-F7C3-431A-8A0F-64C12A201269}" presName="sp" presStyleCnt="0"/>
      <dgm:spPr/>
      <dgm:t>
        <a:bodyPr/>
        <a:lstStyle/>
        <a:p>
          <a:endParaRPr lang="en-US"/>
        </a:p>
      </dgm:t>
    </dgm:pt>
    <dgm:pt modelId="{7DD0CABE-133D-4AA0-B93F-8DED31C7EBCA}" type="pres">
      <dgm:prSet presAssocID="{345D0BCD-325A-4148-960E-1FEA682D5565}" presName="arrowAndChildren" presStyleCnt="0"/>
      <dgm:spPr/>
      <dgm:t>
        <a:bodyPr/>
        <a:lstStyle/>
        <a:p>
          <a:endParaRPr lang="en-US"/>
        </a:p>
      </dgm:t>
    </dgm:pt>
    <dgm:pt modelId="{5448DA9E-464F-49AC-ADC9-2FF7E0679C5E}" type="pres">
      <dgm:prSet presAssocID="{345D0BCD-325A-4148-960E-1FEA682D5565}" presName="parentTextArrow" presStyleLbl="node1" presStyleIdx="11" presStyleCnt="13"/>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12" presStyleCnt="13"/>
      <dgm:spPr/>
      <dgm:t>
        <a:bodyPr/>
        <a:lstStyle/>
        <a:p>
          <a:endParaRPr lang="en-US"/>
        </a:p>
      </dgm:t>
    </dgm:pt>
  </dgm:ptLst>
  <dgm:cxnLst>
    <dgm:cxn modelId="{4A6B99EF-D163-45D4-A66B-F22BAF521E65}" type="presOf" srcId="{CFE4E509-9D79-4E06-A7D6-CFBF3CBDF4C8}" destId="{D0D28372-BE4D-4085-BD3C-A16CF32F05D0}" srcOrd="0" destOrd="0" presId="urn:microsoft.com/office/officeart/2005/8/layout/process4"/>
    <dgm:cxn modelId="{1D16F855-F58B-4A7D-8E83-F18E222E40CC}" type="presOf" srcId="{D8333008-E51F-47E2-9E2D-2373CEA5034B}" destId="{E813ED6B-8FA2-45D9-B23F-7CFCF6A68F3C}" srcOrd="0" destOrd="0" presId="urn:microsoft.com/office/officeart/2005/8/layout/process4"/>
    <dgm:cxn modelId="{BFBC308C-CCFC-4D50-9A3E-CA93C07454B9}" srcId="{66D72BBE-3346-4407-B5FF-BBBC16B801D0}" destId="{226EBBDB-3DC2-4CEB-81FB-7D71781E84D8}" srcOrd="2" destOrd="0" parTransId="{42ADC324-471B-4E79-8FDA-3F3EEC88E6F8}" sibTransId="{36EB3F74-1A73-40C5-AF73-DA45147D84EF}"/>
    <dgm:cxn modelId="{0BE5659C-D11F-4DE3-ACA3-A4553008470D}" type="presOf" srcId="{4A60284E-576B-4B31-971A-D4BD0D54590A}" destId="{08086EC1-B163-48B4-81D4-CFF88E90AA6F}" srcOrd="0" destOrd="0" presId="urn:microsoft.com/office/officeart/2005/8/layout/process4"/>
    <dgm:cxn modelId="{3D355646-0094-4DB3-ADAB-E0EEF314B218}" srcId="{66D72BBE-3346-4407-B5FF-BBBC16B801D0}" destId="{345D0BCD-325A-4148-960E-1FEA682D5565}" srcOrd="1" destOrd="0" parTransId="{D20480A5-81AE-4B75-910B-709145ECFCB9}" sibTransId="{0D328E6A-F7C3-431A-8A0F-64C12A201269}"/>
    <dgm:cxn modelId="{DBDB33DC-E4CF-4AD3-934F-4EE95F7FC1A1}" srcId="{66D72BBE-3346-4407-B5FF-BBBC16B801D0}" destId="{F7000350-8DEF-41D6-8BDD-0ED9F8556683}" srcOrd="3" destOrd="0" parTransId="{5570043E-A7A6-42E7-9748-93B44541F048}" sibTransId="{3009CE6C-354D-469E-ABB1-D52C3A856AA2}"/>
    <dgm:cxn modelId="{BFE3BD05-0666-4E66-8594-17744E7B4AFD}" srcId="{66D72BBE-3346-4407-B5FF-BBBC16B801D0}" destId="{7BA71D86-129E-45D7-8DAA-DCBFBDF11884}" srcOrd="10" destOrd="0" parTransId="{6BADE2AC-F2F7-4A22-A474-3239E46EB7F5}" sibTransId="{D3819733-025E-4107-A64F-223A7834FC1E}"/>
    <dgm:cxn modelId="{41791511-91F5-4DE2-8881-511C3DA1819A}" type="presOf" srcId="{345D0BCD-325A-4148-960E-1FEA682D5565}" destId="{5448DA9E-464F-49AC-ADC9-2FF7E0679C5E}" srcOrd="0" destOrd="0" presId="urn:microsoft.com/office/officeart/2005/8/layout/process4"/>
    <dgm:cxn modelId="{59FD18E9-D7DB-4D18-BA21-38F06D305FEE}" srcId="{66D72BBE-3346-4407-B5FF-BBBC16B801D0}" destId="{9A51A73D-0CE4-4341-85FA-DA2971EE27DE}" srcOrd="12" destOrd="0" parTransId="{9230C6D4-CB4B-4EBB-8AF0-BD0541897FBB}" sibTransId="{7AB1F965-BA73-4471-84EF-7597D8587696}"/>
    <dgm:cxn modelId="{EE16D0CD-CFDB-4AFA-8774-5A4A22AE1DE8}" type="presOf" srcId="{226EBBDB-3DC2-4CEB-81FB-7D71781E84D8}" destId="{D4B04705-B765-4C3F-84F1-CB5B31AC80C7}" srcOrd="0"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B00B61A2-4941-4B12-9C4C-DE2FBD3E3248}" type="presOf" srcId="{7BA71D86-129E-45D7-8DAA-DCBFBDF11884}" destId="{5CE47816-691F-473D-88F1-19982A675078}" srcOrd="0" destOrd="0" presId="urn:microsoft.com/office/officeart/2005/8/layout/process4"/>
    <dgm:cxn modelId="{AED1FA42-08B1-4EC6-B4CF-9E0C16962102}" srcId="{66D72BBE-3346-4407-B5FF-BBBC16B801D0}" destId="{310B8A22-D849-46A6-8B5B-BADE87F3D072}" srcOrd="6" destOrd="0" parTransId="{423B19A3-EDAB-4DB8-B6A8-17B53199234F}" sibTransId="{ADA28A32-FD12-40CB-93B1-7A47C57A0DE6}"/>
    <dgm:cxn modelId="{3A3352E1-D05F-4050-B94B-AF8466C6221C}" type="presOf" srcId="{0438CCF1-88D6-44F7-AF7B-83D4C1F4D49A}" destId="{30A0CABE-CFE5-48A7-82B9-E6B4FC614F68}" srcOrd="0" destOrd="0" presId="urn:microsoft.com/office/officeart/2005/8/layout/process4"/>
    <dgm:cxn modelId="{18C5B776-13B9-4A1C-807A-F9922CE8E515}" type="presOf" srcId="{F7000350-8DEF-41D6-8BDD-0ED9F8556683}" destId="{97A77066-C030-4C8F-A528-EB4CB2B2A681}" srcOrd="0" destOrd="0" presId="urn:microsoft.com/office/officeart/2005/8/layout/process4"/>
    <dgm:cxn modelId="{E4AFD4F1-80BB-447E-813E-72F9CFBBD468}" srcId="{66D72BBE-3346-4407-B5FF-BBBC16B801D0}" destId="{90005CF7-72A2-4FBB-8DDA-3384E000ED9F}" srcOrd="11" destOrd="0" parTransId="{EF3747D1-77C2-45BB-80AE-F8EEFEE0A07B}" sibTransId="{F3313050-D35F-4197-99F9-CD06A9CCFC73}"/>
    <dgm:cxn modelId="{4DF84AEF-8F49-4BBA-AB90-0C3CC48130BF}" srcId="{66D72BBE-3346-4407-B5FF-BBBC16B801D0}" destId="{D4C99A29-5E50-4D90-83D2-764BBA3E7185}" srcOrd="7" destOrd="0" parTransId="{1A9048C8-615F-44D8-9001-C7BD9145F4FB}" sibTransId="{76710299-9ADA-4D96-B925-E0B2EF8439BE}"/>
    <dgm:cxn modelId="{760457AA-ADDE-4E8E-BB7D-F0AAE7977792}" type="presOf" srcId="{66D72BBE-3346-4407-B5FF-BBBC16B801D0}" destId="{8CE0A84B-3B67-4733-A89D-449FC1703EB4}" srcOrd="0" destOrd="0" presId="urn:microsoft.com/office/officeart/2005/8/layout/process4"/>
    <dgm:cxn modelId="{2627603A-E65D-45FE-8A0E-F5B927B05FAB}" srcId="{66D72BBE-3346-4407-B5FF-BBBC16B801D0}" destId="{D8333008-E51F-47E2-9E2D-2373CEA5034B}" srcOrd="9" destOrd="0" parTransId="{97CA7A17-DB56-4057-917E-996355CBCEA8}" sibTransId="{AA9267CC-D1B8-46F5-AF30-E441C3A433E9}"/>
    <dgm:cxn modelId="{E6BAABA7-D2B6-48A0-ABE7-5A9B546C4F4C}" srcId="{66D72BBE-3346-4407-B5FF-BBBC16B801D0}" destId="{00E888B9-9459-4693-9838-F6C3E66DCD74}" srcOrd="5" destOrd="0" parTransId="{6C2CADE5-361D-41E2-93BC-585C062F8AF8}" sibTransId="{F1B6AD05-7647-49AD-BBE5-41359DF492CA}"/>
    <dgm:cxn modelId="{84B88BD1-A99C-488A-9A7C-8B0A7383C375}" type="presOf" srcId="{90005CF7-72A2-4FBB-8DDA-3384E000ED9F}" destId="{6E657851-99CC-47F9-8C38-A845BD9896C9}" srcOrd="0" destOrd="0" presId="urn:microsoft.com/office/officeart/2005/8/layout/process4"/>
    <dgm:cxn modelId="{97FFBE6F-60CA-4940-8B9B-4791865E40E0}" type="presOf" srcId="{D4C99A29-5E50-4D90-83D2-764BBA3E7185}" destId="{16C66A8B-D141-4001-985B-E2207C7F0D78}" srcOrd="0" destOrd="0" presId="urn:microsoft.com/office/officeart/2005/8/layout/process4"/>
    <dgm:cxn modelId="{C4503D63-F09A-4B4A-AC24-42E3B7521DF4}" type="presOf" srcId="{310B8A22-D849-46A6-8B5B-BADE87F3D072}" destId="{13E2F98A-4999-4706-88B0-582C0D55D2DA}" srcOrd="0" destOrd="0" presId="urn:microsoft.com/office/officeart/2005/8/layout/process4"/>
    <dgm:cxn modelId="{B79834AC-57CF-40FC-9FEC-93F428037F26}" type="presOf" srcId="{9A51A73D-0CE4-4341-85FA-DA2971EE27DE}" destId="{A8F7A3CB-7FD7-419B-BF09-CE53097AA6D5}" srcOrd="0" destOrd="0" presId="urn:microsoft.com/office/officeart/2005/8/layout/process4"/>
    <dgm:cxn modelId="{9F6304EE-72D0-4BA0-B3F0-6B7938FF7701}" srcId="{66D72BBE-3346-4407-B5FF-BBBC16B801D0}" destId="{4A60284E-576B-4B31-971A-D4BD0D54590A}" srcOrd="8" destOrd="0" parTransId="{9392CB06-7035-49B4-8FD9-E07B53D05C29}" sibTransId="{CD504378-24E8-40FE-8FC7-034C93D6B98D}"/>
    <dgm:cxn modelId="{A659A4E5-BB9A-4C9E-AD36-04838C4D67B8}" type="presOf" srcId="{00E888B9-9459-4693-9838-F6C3E66DCD74}" destId="{623689FB-1959-438A-987A-DE115880D97B}" srcOrd="0" destOrd="0" presId="urn:microsoft.com/office/officeart/2005/8/layout/process4"/>
    <dgm:cxn modelId="{76642E23-02CB-4429-B4B9-7334DDBE821B}" srcId="{66D72BBE-3346-4407-B5FF-BBBC16B801D0}" destId="{CFE4E509-9D79-4E06-A7D6-CFBF3CBDF4C8}" srcOrd="4" destOrd="0" parTransId="{A3AD3BB2-F17B-425B-82E4-83D086EB20A9}" sibTransId="{EFBD3939-D24D-43D3-9761-937FE5CC5396}"/>
    <dgm:cxn modelId="{F19B5DDC-F6C7-4E47-A0F2-3D1480B8EE73}" type="presParOf" srcId="{8CE0A84B-3B67-4733-A89D-449FC1703EB4}" destId="{7319DA74-5656-4422-B33F-402B97129543}" srcOrd="0" destOrd="0" presId="urn:microsoft.com/office/officeart/2005/8/layout/process4"/>
    <dgm:cxn modelId="{CA1AC10E-B3D9-456A-950A-DD6B6B4E5DC5}" type="presParOf" srcId="{7319DA74-5656-4422-B33F-402B97129543}" destId="{A8F7A3CB-7FD7-419B-BF09-CE53097AA6D5}" srcOrd="0" destOrd="0" presId="urn:microsoft.com/office/officeart/2005/8/layout/process4"/>
    <dgm:cxn modelId="{7FAEDA8E-0113-4B99-9C38-09B1E7D65E9E}" type="presParOf" srcId="{8CE0A84B-3B67-4733-A89D-449FC1703EB4}" destId="{2DD3240E-E452-4C58-8C53-0B3E3864369F}" srcOrd="1" destOrd="0" presId="urn:microsoft.com/office/officeart/2005/8/layout/process4"/>
    <dgm:cxn modelId="{73A6CC65-AD8D-45D4-B158-5E1F4A49944D}" type="presParOf" srcId="{8CE0A84B-3B67-4733-A89D-449FC1703EB4}" destId="{11C01C13-98E5-4D71-8E49-23F6E945552A}" srcOrd="2" destOrd="0" presId="urn:microsoft.com/office/officeart/2005/8/layout/process4"/>
    <dgm:cxn modelId="{6ABD9F37-AA89-4041-B69A-0EA6C6799A76}" type="presParOf" srcId="{11C01C13-98E5-4D71-8E49-23F6E945552A}" destId="{6E657851-99CC-47F9-8C38-A845BD9896C9}" srcOrd="0" destOrd="0" presId="urn:microsoft.com/office/officeart/2005/8/layout/process4"/>
    <dgm:cxn modelId="{E1AAC332-20F3-4B56-BF4F-BCF196ABD433}" type="presParOf" srcId="{8CE0A84B-3B67-4733-A89D-449FC1703EB4}" destId="{F3061E04-6384-49DC-8B1A-8609025D6C17}" srcOrd="3" destOrd="0" presId="urn:microsoft.com/office/officeart/2005/8/layout/process4"/>
    <dgm:cxn modelId="{FE9A117E-7D74-4CAC-BD29-37FB7A79856F}" type="presParOf" srcId="{8CE0A84B-3B67-4733-A89D-449FC1703EB4}" destId="{3A7A87EB-4725-4E5E-8CAA-C5B7D460E780}" srcOrd="4" destOrd="0" presId="urn:microsoft.com/office/officeart/2005/8/layout/process4"/>
    <dgm:cxn modelId="{8E2D1B97-0913-4474-A720-B709F7351246}" type="presParOf" srcId="{3A7A87EB-4725-4E5E-8CAA-C5B7D460E780}" destId="{5CE47816-691F-473D-88F1-19982A675078}" srcOrd="0" destOrd="0" presId="urn:microsoft.com/office/officeart/2005/8/layout/process4"/>
    <dgm:cxn modelId="{A952A430-AA3B-4981-BDBC-A250492D73EF}" type="presParOf" srcId="{8CE0A84B-3B67-4733-A89D-449FC1703EB4}" destId="{7E5D6166-F4CA-4B10-B44A-8211D81FC6D0}" srcOrd="5" destOrd="0" presId="urn:microsoft.com/office/officeart/2005/8/layout/process4"/>
    <dgm:cxn modelId="{B2AD1A6C-B0F4-4279-B255-8BFDF0F45544}" type="presParOf" srcId="{8CE0A84B-3B67-4733-A89D-449FC1703EB4}" destId="{0C552A7A-15AA-4EBA-9606-29BA4B27ACD6}" srcOrd="6" destOrd="0" presId="urn:microsoft.com/office/officeart/2005/8/layout/process4"/>
    <dgm:cxn modelId="{79770337-3E0C-48EC-9D10-E3F3841DF156}" type="presParOf" srcId="{0C552A7A-15AA-4EBA-9606-29BA4B27ACD6}" destId="{E813ED6B-8FA2-45D9-B23F-7CFCF6A68F3C}" srcOrd="0" destOrd="0" presId="urn:microsoft.com/office/officeart/2005/8/layout/process4"/>
    <dgm:cxn modelId="{4C043692-6F74-4A0B-BF8B-1EB7A3B71E16}" type="presParOf" srcId="{8CE0A84B-3B67-4733-A89D-449FC1703EB4}" destId="{19E7F097-77A9-44EC-8BA2-D443F7D0B299}" srcOrd="7" destOrd="0" presId="urn:microsoft.com/office/officeart/2005/8/layout/process4"/>
    <dgm:cxn modelId="{EC309323-A233-42CB-97FB-7287E4CD921A}" type="presParOf" srcId="{8CE0A84B-3B67-4733-A89D-449FC1703EB4}" destId="{F9954F05-5C3F-4280-8224-884F9E8571E1}" srcOrd="8" destOrd="0" presId="urn:microsoft.com/office/officeart/2005/8/layout/process4"/>
    <dgm:cxn modelId="{0EBECF2A-B9DF-4358-B3AE-02EE22126CDD}" type="presParOf" srcId="{F9954F05-5C3F-4280-8224-884F9E8571E1}" destId="{08086EC1-B163-48B4-81D4-CFF88E90AA6F}" srcOrd="0" destOrd="0" presId="urn:microsoft.com/office/officeart/2005/8/layout/process4"/>
    <dgm:cxn modelId="{A358FD55-E75F-4479-9E38-56F5F3BEDCF0}" type="presParOf" srcId="{8CE0A84B-3B67-4733-A89D-449FC1703EB4}" destId="{42DDA7E5-865A-424E-8E43-51D2EE816A89}" srcOrd="9" destOrd="0" presId="urn:microsoft.com/office/officeart/2005/8/layout/process4"/>
    <dgm:cxn modelId="{AE06CD32-CEE6-43E7-AA1F-11395FDFFC4A}" type="presParOf" srcId="{8CE0A84B-3B67-4733-A89D-449FC1703EB4}" destId="{6648FD21-7230-44A6-83C8-D74BBE2B8B70}" srcOrd="10" destOrd="0" presId="urn:microsoft.com/office/officeart/2005/8/layout/process4"/>
    <dgm:cxn modelId="{87A86635-0BCF-4672-A979-1EAD5EBDF8BF}" type="presParOf" srcId="{6648FD21-7230-44A6-83C8-D74BBE2B8B70}" destId="{16C66A8B-D141-4001-985B-E2207C7F0D78}" srcOrd="0" destOrd="0" presId="urn:microsoft.com/office/officeart/2005/8/layout/process4"/>
    <dgm:cxn modelId="{9A0FEE8B-7B8D-4EFD-9BE4-BF72A14A8BCF}" type="presParOf" srcId="{8CE0A84B-3B67-4733-A89D-449FC1703EB4}" destId="{A2740C87-23CD-47F1-B228-2CA6BC3E09B3}" srcOrd="11" destOrd="0" presId="urn:microsoft.com/office/officeart/2005/8/layout/process4"/>
    <dgm:cxn modelId="{4239D81A-2C79-47DD-B43E-8100FF341286}" type="presParOf" srcId="{8CE0A84B-3B67-4733-A89D-449FC1703EB4}" destId="{00C1596E-7D11-4A65-A52C-83BFEEAAE977}" srcOrd="12" destOrd="0" presId="urn:microsoft.com/office/officeart/2005/8/layout/process4"/>
    <dgm:cxn modelId="{4D2E35CB-3B0C-44C5-B83F-B9597D85CE75}" type="presParOf" srcId="{00C1596E-7D11-4A65-A52C-83BFEEAAE977}" destId="{13E2F98A-4999-4706-88B0-582C0D55D2DA}" srcOrd="0" destOrd="0" presId="urn:microsoft.com/office/officeart/2005/8/layout/process4"/>
    <dgm:cxn modelId="{6FE7393D-38C7-4DB1-A0F5-3E5E88B346AF}" type="presParOf" srcId="{8CE0A84B-3B67-4733-A89D-449FC1703EB4}" destId="{5431AE0D-EE5C-46E3-91D4-6C466AED4162}" srcOrd="13" destOrd="0" presId="urn:microsoft.com/office/officeart/2005/8/layout/process4"/>
    <dgm:cxn modelId="{D594E8A8-5721-478A-BC58-E81E2C59447C}" type="presParOf" srcId="{8CE0A84B-3B67-4733-A89D-449FC1703EB4}" destId="{6075994A-E7D4-4220-BE73-218081331A54}" srcOrd="14" destOrd="0" presId="urn:microsoft.com/office/officeart/2005/8/layout/process4"/>
    <dgm:cxn modelId="{AC22F4A3-EED0-493E-8ED9-54D68928C1B0}" type="presParOf" srcId="{6075994A-E7D4-4220-BE73-218081331A54}" destId="{623689FB-1959-438A-987A-DE115880D97B}" srcOrd="0" destOrd="0" presId="urn:microsoft.com/office/officeart/2005/8/layout/process4"/>
    <dgm:cxn modelId="{F49C1728-CA7F-44D9-8EBD-415037F34A74}" type="presParOf" srcId="{8CE0A84B-3B67-4733-A89D-449FC1703EB4}" destId="{7C933DEC-5979-4EB0-815F-B8BE778A4C36}" srcOrd="15" destOrd="0" presId="urn:microsoft.com/office/officeart/2005/8/layout/process4"/>
    <dgm:cxn modelId="{E4E0D109-A8D4-4811-955D-FA0D30CE9A85}" type="presParOf" srcId="{8CE0A84B-3B67-4733-A89D-449FC1703EB4}" destId="{F327D2D3-1346-4282-B9EB-7F237A6ED745}" srcOrd="16" destOrd="0" presId="urn:microsoft.com/office/officeart/2005/8/layout/process4"/>
    <dgm:cxn modelId="{989E2331-68CE-4905-9EEA-543766513C4C}" type="presParOf" srcId="{F327D2D3-1346-4282-B9EB-7F237A6ED745}" destId="{D0D28372-BE4D-4085-BD3C-A16CF32F05D0}" srcOrd="0" destOrd="0" presId="urn:microsoft.com/office/officeart/2005/8/layout/process4"/>
    <dgm:cxn modelId="{B11BF7BE-A422-4AB7-8682-8069495C5A10}" type="presParOf" srcId="{8CE0A84B-3B67-4733-A89D-449FC1703EB4}" destId="{B9F724A9-725B-4B87-8B3C-DE42F25DF6F9}" srcOrd="17" destOrd="0" presId="urn:microsoft.com/office/officeart/2005/8/layout/process4"/>
    <dgm:cxn modelId="{4A924B4B-68A4-4818-81F7-9ABB7A9153F6}" type="presParOf" srcId="{8CE0A84B-3B67-4733-A89D-449FC1703EB4}" destId="{9F99A057-F4CB-44EC-9A42-F4013C7C2E65}" srcOrd="18" destOrd="0" presId="urn:microsoft.com/office/officeart/2005/8/layout/process4"/>
    <dgm:cxn modelId="{FAA2A433-A0AD-4D0E-9C04-CC1F4E288D01}" type="presParOf" srcId="{9F99A057-F4CB-44EC-9A42-F4013C7C2E65}" destId="{97A77066-C030-4C8F-A528-EB4CB2B2A681}" srcOrd="0" destOrd="0" presId="urn:microsoft.com/office/officeart/2005/8/layout/process4"/>
    <dgm:cxn modelId="{F5D896B5-217E-449C-93CB-05B8EF6E308B}" type="presParOf" srcId="{8CE0A84B-3B67-4733-A89D-449FC1703EB4}" destId="{5F225F86-098F-4713-B368-2D6A89FC92DA}" srcOrd="19" destOrd="0" presId="urn:microsoft.com/office/officeart/2005/8/layout/process4"/>
    <dgm:cxn modelId="{BCEBD3F7-C246-4FA4-8733-8A6A6D9311D1}" type="presParOf" srcId="{8CE0A84B-3B67-4733-A89D-449FC1703EB4}" destId="{DECF16E8-6A3F-4B9A-AC6D-08FF7DEA3764}" srcOrd="20" destOrd="0" presId="urn:microsoft.com/office/officeart/2005/8/layout/process4"/>
    <dgm:cxn modelId="{5D56C4EA-8B4D-45A4-A2A1-F77ABF12088D}" type="presParOf" srcId="{DECF16E8-6A3F-4B9A-AC6D-08FF7DEA3764}" destId="{D4B04705-B765-4C3F-84F1-CB5B31AC80C7}" srcOrd="0" destOrd="0" presId="urn:microsoft.com/office/officeart/2005/8/layout/process4"/>
    <dgm:cxn modelId="{8E5056EE-754D-458C-87B4-D0FA91EBEF07}" type="presParOf" srcId="{8CE0A84B-3B67-4733-A89D-449FC1703EB4}" destId="{4246C95C-71FA-4B7E-B6CB-BCE03492E1E3}" srcOrd="21" destOrd="0" presId="urn:microsoft.com/office/officeart/2005/8/layout/process4"/>
    <dgm:cxn modelId="{C2E9EA90-F7D3-4132-B985-9190F1551429}" type="presParOf" srcId="{8CE0A84B-3B67-4733-A89D-449FC1703EB4}" destId="{7DD0CABE-133D-4AA0-B93F-8DED31C7EBCA}" srcOrd="22" destOrd="0" presId="urn:microsoft.com/office/officeart/2005/8/layout/process4"/>
    <dgm:cxn modelId="{C3ABC492-3B98-4944-A6A9-DD451BAE1F82}" type="presParOf" srcId="{7DD0CABE-133D-4AA0-B93F-8DED31C7EBCA}" destId="{5448DA9E-464F-49AC-ADC9-2FF7E0679C5E}" srcOrd="0" destOrd="0" presId="urn:microsoft.com/office/officeart/2005/8/layout/process4"/>
    <dgm:cxn modelId="{CA231F0D-E2D2-4E63-BF39-4195B78CBE72}" type="presParOf" srcId="{8CE0A84B-3B67-4733-A89D-449FC1703EB4}" destId="{B1543742-63BD-41FF-B593-C4DEAF541FFC}" srcOrd="23" destOrd="0" presId="urn:microsoft.com/office/officeart/2005/8/layout/process4"/>
    <dgm:cxn modelId="{C92FAFBC-A27E-439C-A54B-0FB0769CF545}" type="presParOf" srcId="{8CE0A84B-3B67-4733-A89D-449FC1703EB4}" destId="{CD0DFB92-53DE-415A-B1AC-F9501CB3B573}" srcOrd="24" destOrd="0" presId="urn:microsoft.com/office/officeart/2005/8/layout/process4"/>
    <dgm:cxn modelId="{AF24C574-DAF6-4596-9F10-B93CC4160780}" type="presParOf" srcId="{CD0DFB92-53DE-415A-B1AC-F9501CB3B573}" destId="{30A0CABE-CFE5-48A7-82B9-E6B4FC614F68}"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en-US"/>
        </a:p>
      </dgm:t>
    </dgm:pt>
    <dgm:pt modelId="{625A199E-7B4C-443C-9079-21714EFE0A1D}">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Enosh</a:t>
          </a:r>
          <a:endParaRPr lang="en-US" sz="1800" dirty="0">
            <a:solidFill>
              <a:schemeClr val="bg1"/>
            </a:solidFill>
            <a:effectLst>
              <a:outerShdw blurRad="38100" dist="38100" dir="2700000" algn="tl">
                <a:srgbClr val="000000">
                  <a:alpha val="43137"/>
                </a:srgbClr>
              </a:outerShdw>
            </a:effectLst>
          </a:endParaRPr>
        </a:p>
      </dgm:t>
    </dgm:pt>
    <dgm:pt modelId="{D6B6DA35-9DD8-4396-B93E-A7182581C8A4}" type="parTrans" cxnId="{D3CCBDCC-037C-4130-8E28-A6039A339022}">
      <dgm:prSet/>
      <dgm:spPr/>
      <dgm:t>
        <a:bodyPr/>
        <a:lstStyle/>
        <a:p>
          <a:endParaRPr lang="en-US"/>
        </a:p>
      </dgm:t>
    </dgm:pt>
    <dgm:pt modelId="{1AA2DFBF-CFA8-4D7C-B382-D1944164EE9C}" type="sibTrans" cxnId="{D3CCBDCC-037C-4130-8E28-A6039A339022}">
      <dgm:prSet/>
      <dgm:spPr/>
      <dgm:t>
        <a:bodyPr/>
        <a:lstStyle/>
        <a:p>
          <a:endParaRPr lang="en-US"/>
        </a:p>
      </dgm:t>
    </dgm:pt>
    <dgm:pt modelId="{A2C1F0EF-7BEE-4D61-BBAB-B64E913745CC}">
      <dgm:prSet phldrT="[Text]" custT="1"/>
      <dgm:spPr/>
      <dgm:t>
        <a:bodyPr/>
        <a:lstStyle/>
        <a:p>
          <a:r>
            <a:rPr lang="he-IL" sz="2400" b="1" spc="300" dirty="0" smtClean="0">
              <a:solidFill>
                <a:srgbClr val="C00000"/>
              </a:solidFill>
            </a:rPr>
            <a:t>א</a:t>
          </a:r>
          <a:r>
            <a:rPr lang="he-IL" sz="2400" b="1" spc="300" dirty="0" smtClean="0"/>
            <a:t>נוש</a:t>
          </a:r>
          <a:endParaRPr lang="en-US" sz="2400" b="1" spc="300" dirty="0"/>
        </a:p>
      </dgm:t>
    </dgm:pt>
    <dgm:pt modelId="{A8F9C8D5-2C1C-457D-BE08-43326611B2D3}" type="parTrans" cxnId="{10A72C6A-EC8E-4367-AC53-84B46DF7960E}">
      <dgm:prSet/>
      <dgm:spPr/>
      <dgm:t>
        <a:bodyPr/>
        <a:lstStyle/>
        <a:p>
          <a:endParaRPr lang="en-US"/>
        </a:p>
      </dgm:t>
    </dgm:pt>
    <dgm:pt modelId="{2DF5AC42-A202-4C7A-84AB-E634D23A4158}" type="sibTrans" cxnId="{10A72C6A-EC8E-4367-AC53-84B46DF7960E}">
      <dgm:prSet/>
      <dgm:spPr/>
      <dgm:t>
        <a:bodyPr/>
        <a:lstStyle/>
        <a:p>
          <a:endParaRPr lang="en-US"/>
        </a:p>
      </dgm:t>
    </dgm:pt>
    <dgm:pt modelId="{6AFAB542-7621-405A-9B13-126CE0E7D3A2}">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Kenan</a:t>
          </a:r>
          <a:endParaRPr lang="en-US" sz="1800" dirty="0">
            <a:solidFill>
              <a:schemeClr val="bg1"/>
            </a:solidFill>
            <a:effectLst>
              <a:outerShdw blurRad="38100" dist="38100" dir="2700000" algn="tl">
                <a:srgbClr val="000000">
                  <a:alpha val="43137"/>
                </a:srgbClr>
              </a:outerShdw>
            </a:effectLst>
          </a:endParaRPr>
        </a:p>
      </dgm:t>
    </dgm:pt>
    <dgm:pt modelId="{51378D3F-D277-41C3-A0FB-A5587F104427}" type="parTrans" cxnId="{D0B14887-3C68-4C8B-8381-6FF80985DE9B}">
      <dgm:prSet/>
      <dgm:spPr/>
      <dgm:t>
        <a:bodyPr/>
        <a:lstStyle/>
        <a:p>
          <a:endParaRPr lang="en-US"/>
        </a:p>
      </dgm:t>
    </dgm:pt>
    <dgm:pt modelId="{8A599416-FF1F-4903-A119-BBD62F850749}" type="sibTrans" cxnId="{D0B14887-3C68-4C8B-8381-6FF80985DE9B}">
      <dgm:prSet/>
      <dgm:spPr/>
      <dgm:t>
        <a:bodyPr/>
        <a:lstStyle/>
        <a:p>
          <a:endParaRPr lang="en-US"/>
        </a:p>
      </dgm:t>
    </dgm:pt>
    <dgm:pt modelId="{4A60284E-576B-4B31-971A-D4BD0D54590A}">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Mahalalel</a:t>
          </a:r>
          <a:endParaRPr lang="en-US" sz="1800" dirty="0">
            <a:solidFill>
              <a:schemeClr val="bg1"/>
            </a:solidFill>
            <a:effectLst>
              <a:outerShdw blurRad="38100" dist="38100" dir="2700000" algn="tl">
                <a:srgbClr val="000000">
                  <a:alpha val="43137"/>
                </a:srgbClr>
              </a:outerShdw>
            </a:effectLst>
          </a:endParaRPr>
        </a:p>
      </dgm:t>
    </dgm:pt>
    <dgm:pt modelId="{9392CB06-7035-49B4-8FD9-E07B53D05C29}" type="parTrans" cxnId="{9F6304EE-72D0-4BA0-B3F0-6B7938FF7701}">
      <dgm:prSet/>
      <dgm:spPr/>
      <dgm:t>
        <a:bodyPr/>
        <a:lstStyle/>
        <a:p>
          <a:endParaRPr lang="en-US"/>
        </a:p>
      </dgm:t>
    </dgm:pt>
    <dgm:pt modelId="{CD504378-24E8-40FE-8FC7-034C93D6B98D}" type="sibTrans" cxnId="{9F6304EE-72D0-4BA0-B3F0-6B7938FF7701}">
      <dgm:prSet/>
      <dgm:spPr/>
      <dgm:t>
        <a:bodyPr/>
        <a:lstStyle/>
        <a:p>
          <a:endParaRPr lang="en-US"/>
        </a:p>
      </dgm:t>
    </dgm:pt>
    <dgm:pt modelId="{D8333008-E51F-47E2-9E2D-2373CEA5034B}">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Jared</a:t>
          </a:r>
          <a:endParaRPr lang="en-US" sz="1800" dirty="0">
            <a:solidFill>
              <a:schemeClr val="bg1"/>
            </a:solidFill>
            <a:effectLst>
              <a:outerShdw blurRad="38100" dist="38100" dir="2700000" algn="tl">
                <a:srgbClr val="000000">
                  <a:alpha val="43137"/>
                </a:srgbClr>
              </a:outerShdw>
            </a:effectLst>
          </a:endParaRPr>
        </a:p>
      </dgm:t>
    </dgm:pt>
    <dgm:pt modelId="{97CA7A17-DB56-4057-917E-996355CBCEA8}" type="parTrans" cxnId="{2627603A-E65D-45FE-8A0E-F5B927B05FAB}">
      <dgm:prSet/>
      <dgm:spPr/>
      <dgm:t>
        <a:bodyPr/>
        <a:lstStyle/>
        <a:p>
          <a:endParaRPr lang="en-US"/>
        </a:p>
      </dgm:t>
    </dgm:pt>
    <dgm:pt modelId="{AA9267CC-D1B8-46F5-AF30-E441C3A433E9}" type="sibTrans" cxnId="{2627603A-E65D-45FE-8A0E-F5B927B05FAB}">
      <dgm:prSet/>
      <dgm:spPr/>
      <dgm:t>
        <a:bodyPr/>
        <a:lstStyle/>
        <a:p>
          <a:endParaRPr lang="en-US"/>
        </a:p>
      </dgm:t>
    </dgm:pt>
    <dgm:pt modelId="{7BA71D86-129E-45D7-8DAA-DCBFBDF11884}">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Enoch</a:t>
          </a:r>
          <a:endParaRPr lang="en-US" sz="1800" dirty="0">
            <a:solidFill>
              <a:schemeClr val="bg1"/>
            </a:solidFill>
            <a:effectLst>
              <a:outerShdw blurRad="38100" dist="38100" dir="2700000" algn="tl">
                <a:srgbClr val="000000">
                  <a:alpha val="43137"/>
                </a:srgbClr>
              </a:outerShdw>
            </a:effectLst>
          </a:endParaRPr>
        </a:p>
      </dgm:t>
    </dgm:pt>
    <dgm:pt modelId="{6BADE2AC-F2F7-4A22-A474-3239E46EB7F5}" type="parTrans" cxnId="{BFE3BD05-0666-4E66-8594-17744E7B4AFD}">
      <dgm:prSet/>
      <dgm:spPr/>
      <dgm:t>
        <a:bodyPr/>
        <a:lstStyle/>
        <a:p>
          <a:endParaRPr lang="en-US"/>
        </a:p>
      </dgm:t>
    </dgm:pt>
    <dgm:pt modelId="{D3819733-025E-4107-A64F-223A7834FC1E}" type="sibTrans" cxnId="{BFE3BD05-0666-4E66-8594-17744E7B4AFD}">
      <dgm:prSet/>
      <dgm:spPr/>
      <dgm:t>
        <a:bodyPr/>
        <a:lstStyle/>
        <a:p>
          <a:endParaRPr lang="en-US"/>
        </a:p>
      </dgm:t>
    </dgm:pt>
    <dgm:pt modelId="{1B1A8A7D-D0A9-409C-9679-4B86D0856D5F}">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Methuselah</a:t>
          </a:r>
          <a:endParaRPr lang="en-US" sz="1800" dirty="0">
            <a:solidFill>
              <a:schemeClr val="bg1"/>
            </a:solidFill>
            <a:effectLst>
              <a:outerShdw blurRad="38100" dist="38100" dir="2700000" algn="tl">
                <a:srgbClr val="000000">
                  <a:alpha val="43137"/>
                </a:srgbClr>
              </a:outerShdw>
            </a:effectLst>
          </a:endParaRPr>
        </a:p>
      </dgm:t>
    </dgm:pt>
    <dgm:pt modelId="{904D03CB-7A31-46FF-9051-1BA655BFE6C7}" type="parTrans" cxnId="{8C59EED7-7856-4C9C-A774-09749B68E2A4}">
      <dgm:prSet/>
      <dgm:spPr/>
      <dgm:t>
        <a:bodyPr/>
        <a:lstStyle/>
        <a:p>
          <a:endParaRPr lang="en-US"/>
        </a:p>
      </dgm:t>
    </dgm:pt>
    <dgm:pt modelId="{EF6E1646-3964-4C7F-B0D0-1D14A861933D}" type="sibTrans" cxnId="{8C59EED7-7856-4C9C-A774-09749B68E2A4}">
      <dgm:prSet/>
      <dgm:spPr/>
      <dgm:t>
        <a:bodyPr/>
        <a:lstStyle/>
        <a:p>
          <a:endParaRPr lang="en-US"/>
        </a:p>
      </dgm:t>
    </dgm:pt>
    <dgm:pt modelId="{EF638339-4A4F-4F79-B98B-9B77E144DAE5}">
      <dgm:prSet phldrT="[Text]" custT="1"/>
      <dgm:spPr/>
      <dgm:t>
        <a:bodyPr/>
        <a:lstStyle/>
        <a:p>
          <a:r>
            <a:rPr lang="en-US" sz="1800" b="1" dirty="0" smtClean="0">
              <a:solidFill>
                <a:schemeClr val="bg1"/>
              </a:solidFill>
            </a:rPr>
            <a:t>Seth</a:t>
          </a:r>
          <a:endParaRPr lang="en-US" sz="1800" dirty="0">
            <a:solidFill>
              <a:schemeClr val="bg1"/>
            </a:solidFill>
          </a:endParaRPr>
        </a:p>
      </dgm:t>
    </dgm:pt>
    <dgm:pt modelId="{60C444F4-67BD-4C35-A3C4-CC1B61D23382}" type="parTrans" cxnId="{1A5325AF-0BBF-4069-BDED-AA2804E6410A}">
      <dgm:prSet/>
      <dgm:spPr/>
      <dgm:t>
        <a:bodyPr/>
        <a:lstStyle/>
        <a:p>
          <a:endParaRPr lang="en-US"/>
        </a:p>
      </dgm:t>
    </dgm:pt>
    <dgm:pt modelId="{260D3AFF-9C3A-46E6-8341-20A4AE15A5BE}" type="sibTrans" cxnId="{1A5325AF-0BBF-4069-BDED-AA2804E6410A}">
      <dgm:prSet/>
      <dgm:spPr/>
      <dgm:t>
        <a:bodyPr/>
        <a:lstStyle/>
        <a:p>
          <a:endParaRPr lang="en-US"/>
        </a:p>
      </dgm:t>
    </dgm:pt>
    <dgm:pt modelId="{38B57905-7F4B-44B5-B994-BD140A2CAC6C}">
      <dgm:prSet custT="1"/>
      <dgm:spPr/>
      <dgm:t>
        <a:bodyPr/>
        <a:lstStyle/>
        <a:p>
          <a:r>
            <a:rPr lang="he-IL" sz="2400" b="1" spc="300" dirty="0" smtClean="0">
              <a:solidFill>
                <a:srgbClr val="C00000"/>
              </a:solidFill>
            </a:rPr>
            <a:t>ש</a:t>
          </a:r>
          <a:r>
            <a:rPr lang="he-IL" sz="2400" b="1" spc="300" dirty="0" smtClean="0"/>
            <a:t>ת</a:t>
          </a:r>
          <a:endParaRPr lang="en-US" sz="2400" b="1" spc="300" dirty="0"/>
        </a:p>
      </dgm:t>
    </dgm:pt>
    <dgm:pt modelId="{3AC0ECA2-A796-4F28-8F95-883F9C93A288}" type="parTrans" cxnId="{50A938AD-F6BC-4AEF-A031-8E163E0355D4}">
      <dgm:prSet/>
      <dgm:spPr/>
      <dgm:t>
        <a:bodyPr/>
        <a:lstStyle/>
        <a:p>
          <a:endParaRPr lang="en-US"/>
        </a:p>
      </dgm:t>
    </dgm:pt>
    <dgm:pt modelId="{C156A6A8-C163-4773-A255-7ABB56D28EF7}" type="sibTrans" cxnId="{50A938AD-F6BC-4AEF-A031-8E163E0355D4}">
      <dgm:prSet/>
      <dgm:spPr/>
      <dgm:t>
        <a:bodyPr/>
        <a:lstStyle/>
        <a:p>
          <a:endParaRPr lang="en-US"/>
        </a:p>
      </dgm:t>
    </dgm:pt>
    <dgm:pt modelId="{212AD837-6CCC-4FE3-A6AD-6E1B52643B98}">
      <dgm:prSet custT="1"/>
      <dgm:spPr/>
      <dgm:t>
        <a:bodyPr/>
        <a:lstStyle/>
        <a:p>
          <a:r>
            <a:rPr lang="he-IL" sz="2400" b="1" spc="300" dirty="0" smtClean="0">
              <a:solidFill>
                <a:srgbClr val="0070C0"/>
              </a:solidFill>
            </a:rPr>
            <a:t>ק</a:t>
          </a:r>
          <a:r>
            <a:rPr lang="he-IL" sz="2400" b="1" spc="300" dirty="0" smtClean="0"/>
            <a:t>ינן</a:t>
          </a:r>
          <a:endParaRPr lang="en-US" sz="2400" b="1" spc="300" dirty="0"/>
        </a:p>
      </dgm:t>
    </dgm:pt>
    <dgm:pt modelId="{D14DA715-00B4-4444-A885-6CF045E60682}" type="parTrans" cxnId="{03871F6E-98D1-4F4A-957B-7CAD4E2E80A3}">
      <dgm:prSet/>
      <dgm:spPr/>
      <dgm:t>
        <a:bodyPr/>
        <a:lstStyle/>
        <a:p>
          <a:endParaRPr lang="en-US"/>
        </a:p>
      </dgm:t>
    </dgm:pt>
    <dgm:pt modelId="{F1995411-CD37-4C29-B3CE-CEA453AE9796}" type="sibTrans" cxnId="{03871F6E-98D1-4F4A-957B-7CAD4E2E80A3}">
      <dgm:prSet/>
      <dgm:spPr/>
      <dgm:t>
        <a:bodyPr/>
        <a:lstStyle/>
        <a:p>
          <a:endParaRPr lang="en-US"/>
        </a:p>
      </dgm:t>
    </dgm:pt>
    <dgm:pt modelId="{B291E4FA-9AA3-4C1A-9E7A-53B26B0BA4D7}">
      <dgm:prSet custT="1"/>
      <dgm:spPr/>
      <dgm:t>
        <a:bodyPr/>
        <a:lstStyle/>
        <a:p>
          <a:r>
            <a:rPr lang="he-IL" sz="2400" b="1" dirty="0" smtClean="0">
              <a:solidFill>
                <a:srgbClr val="C00000"/>
              </a:solidFill>
            </a:rPr>
            <a:t>מ</a:t>
          </a:r>
          <a:r>
            <a:rPr lang="he-IL" sz="2400" b="1" dirty="0" smtClean="0"/>
            <a:t>הללאל</a:t>
          </a:r>
          <a:endParaRPr lang="en-US" sz="2400" b="1" dirty="0"/>
        </a:p>
      </dgm:t>
    </dgm:pt>
    <dgm:pt modelId="{2587F783-5F49-43D3-B727-121F88F6EE3F}" type="parTrans" cxnId="{FB2D50FE-2374-44F9-92ED-64E6F11E3FE5}">
      <dgm:prSet/>
      <dgm:spPr/>
      <dgm:t>
        <a:bodyPr/>
        <a:lstStyle/>
        <a:p>
          <a:endParaRPr lang="en-US"/>
        </a:p>
      </dgm:t>
    </dgm:pt>
    <dgm:pt modelId="{D202388F-D68F-4224-A3AA-3D5E8AF38219}" type="sibTrans" cxnId="{FB2D50FE-2374-44F9-92ED-64E6F11E3FE5}">
      <dgm:prSet/>
      <dgm:spPr/>
      <dgm:t>
        <a:bodyPr/>
        <a:lstStyle/>
        <a:p>
          <a:endParaRPr lang="en-US"/>
        </a:p>
      </dgm:t>
    </dgm:pt>
    <dgm:pt modelId="{76D09BAE-9E5F-40B5-B0FA-A56A1F001FCF}">
      <dgm:prSet custT="1"/>
      <dgm:spPr/>
      <dgm:t>
        <a:bodyPr/>
        <a:lstStyle/>
        <a:p>
          <a:r>
            <a:rPr lang="he-IL" sz="2400" b="1" spc="300" dirty="0" smtClean="0">
              <a:solidFill>
                <a:srgbClr val="C00000"/>
              </a:solidFill>
            </a:rPr>
            <a:t>י</a:t>
          </a:r>
          <a:r>
            <a:rPr lang="he-IL" sz="2400" b="1" spc="300" dirty="0" smtClean="0"/>
            <a:t>רד</a:t>
          </a:r>
          <a:endParaRPr lang="en-US" sz="2400" b="1" spc="300" dirty="0"/>
        </a:p>
      </dgm:t>
    </dgm:pt>
    <dgm:pt modelId="{CBC5FAF6-6B95-4C0B-A78D-1425DE5B169B}" type="parTrans" cxnId="{DAE226F7-5270-4AF4-88BC-EFFE14FA695E}">
      <dgm:prSet/>
      <dgm:spPr/>
      <dgm:t>
        <a:bodyPr/>
        <a:lstStyle/>
        <a:p>
          <a:endParaRPr lang="en-US"/>
        </a:p>
      </dgm:t>
    </dgm:pt>
    <dgm:pt modelId="{1B253DAD-B0F9-400B-B75E-FC7B878B861B}" type="sibTrans" cxnId="{DAE226F7-5270-4AF4-88BC-EFFE14FA695E}">
      <dgm:prSet/>
      <dgm:spPr/>
      <dgm:t>
        <a:bodyPr/>
        <a:lstStyle/>
        <a:p>
          <a:endParaRPr lang="en-US"/>
        </a:p>
      </dgm:t>
    </dgm:pt>
    <dgm:pt modelId="{D3D36333-DD5A-44FF-A866-BDC5366E2134}">
      <dgm:prSet custT="1"/>
      <dgm:spPr/>
      <dgm:t>
        <a:bodyPr/>
        <a:lstStyle/>
        <a:p>
          <a:r>
            <a:rPr lang="he-IL" sz="2400" b="1" spc="300" dirty="0" smtClean="0">
              <a:solidFill>
                <a:srgbClr val="0070C0"/>
              </a:solidFill>
            </a:rPr>
            <a:t>ח</a:t>
          </a:r>
          <a:r>
            <a:rPr lang="he-IL" sz="2400" b="1" spc="300" dirty="0" smtClean="0"/>
            <a:t>נוך</a:t>
          </a:r>
          <a:endParaRPr lang="en-US" sz="2400" b="1" spc="300" dirty="0"/>
        </a:p>
      </dgm:t>
    </dgm:pt>
    <dgm:pt modelId="{F46C4D33-53CA-493A-B7B4-09443E6836D0}" type="parTrans" cxnId="{36E924F3-B8E6-4DFF-B793-CFE8DD16234E}">
      <dgm:prSet/>
      <dgm:spPr/>
      <dgm:t>
        <a:bodyPr/>
        <a:lstStyle/>
        <a:p>
          <a:endParaRPr lang="en-US"/>
        </a:p>
      </dgm:t>
    </dgm:pt>
    <dgm:pt modelId="{BEB198BD-D45F-479C-8630-853A6AF1CF62}" type="sibTrans" cxnId="{36E924F3-B8E6-4DFF-B793-CFE8DD16234E}">
      <dgm:prSet/>
      <dgm:spPr/>
      <dgm:t>
        <a:bodyPr/>
        <a:lstStyle/>
        <a:p>
          <a:endParaRPr lang="en-US"/>
        </a:p>
      </dgm:t>
    </dgm:pt>
    <dgm:pt modelId="{553F45FE-3B3A-4832-A0C8-E6E82575501D}">
      <dgm:prSet phldrT="[Text]" custT="1"/>
      <dgm:spPr/>
      <dgm:t>
        <a:bodyPr/>
        <a:lstStyle/>
        <a:p>
          <a:r>
            <a:rPr lang="he-IL" sz="2400" b="1" spc="300" baseline="0" dirty="0" smtClean="0">
              <a:solidFill>
                <a:srgbClr val="0070C0"/>
              </a:solidFill>
              <a:latin typeface="David" pitchFamily="34" charset="-79"/>
              <a:cs typeface="David" pitchFamily="34" charset="-79"/>
            </a:rPr>
            <a:t>א</a:t>
          </a:r>
          <a:r>
            <a:rPr lang="he-IL" sz="2400" b="1" spc="300" baseline="0" dirty="0" smtClean="0">
              <a:latin typeface="David" pitchFamily="34" charset="-79"/>
              <a:cs typeface="David" pitchFamily="34" charset="-79"/>
            </a:rPr>
            <a:t>דם</a:t>
          </a:r>
          <a:endParaRPr lang="en-US" sz="2400" b="1" spc="300" baseline="0" dirty="0">
            <a:latin typeface="David" pitchFamily="34" charset="-79"/>
            <a:cs typeface="David" pitchFamily="34" charset="-79"/>
          </a:endParaRPr>
        </a:p>
      </dgm:t>
    </dgm:pt>
    <dgm:pt modelId="{0438CCF1-88D6-44F7-AF7B-83D4C1F4D49A}">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Adam</a:t>
          </a:r>
          <a:endParaRPr lang="en-US" sz="1800" dirty="0">
            <a:solidFill>
              <a:schemeClr val="bg1"/>
            </a:solidFill>
            <a:effectLst>
              <a:outerShdw blurRad="38100" dist="38100" dir="2700000" algn="tl">
                <a:srgbClr val="000000">
                  <a:alpha val="43137"/>
                </a:srgbClr>
              </a:outerShdw>
            </a:effectLst>
          </a:endParaRPr>
        </a:p>
      </dgm:t>
    </dgm:pt>
    <dgm:pt modelId="{DDBD8AEE-2ADE-472E-B4C6-A104E09352C4}" type="sibTrans" cxnId="{3C942571-E53B-4F5C-A86A-C9CBC6A4DB78}">
      <dgm:prSet/>
      <dgm:spPr/>
      <dgm:t>
        <a:bodyPr/>
        <a:lstStyle/>
        <a:p>
          <a:endParaRPr lang="en-US"/>
        </a:p>
      </dgm:t>
    </dgm:pt>
    <dgm:pt modelId="{1205D138-6FCD-4BEE-B88C-EA2D562F106A}" type="parTrans" cxnId="{3C942571-E53B-4F5C-A86A-C9CBC6A4DB78}">
      <dgm:prSet/>
      <dgm:spPr/>
      <dgm:t>
        <a:bodyPr/>
        <a:lstStyle/>
        <a:p>
          <a:endParaRPr lang="en-US"/>
        </a:p>
      </dgm:t>
    </dgm:pt>
    <dgm:pt modelId="{93FDE8DB-94C6-43F3-AB79-348664DA5B73}" type="sibTrans" cxnId="{AC3F682C-9976-4312-898B-C5D229588555}">
      <dgm:prSet/>
      <dgm:spPr/>
      <dgm:t>
        <a:bodyPr/>
        <a:lstStyle/>
        <a:p>
          <a:endParaRPr lang="en-US"/>
        </a:p>
      </dgm:t>
    </dgm:pt>
    <dgm:pt modelId="{CB8CCE12-3E7A-4749-98F3-439F05B62AC2}" type="parTrans" cxnId="{AC3F682C-9976-4312-898B-C5D229588555}">
      <dgm:prSet/>
      <dgm:spPr/>
      <dgm:t>
        <a:bodyPr/>
        <a:lstStyle/>
        <a:p>
          <a:endParaRPr lang="en-US"/>
        </a:p>
      </dgm:t>
    </dgm:pt>
    <dgm:pt modelId="{AFD05256-C1BE-4471-B75A-47AEF1F8C31D}">
      <dgm:prSet custT="1"/>
      <dgm:spPr/>
      <dgm:t>
        <a:bodyPr/>
        <a:lstStyle/>
        <a:p>
          <a:r>
            <a:rPr lang="he-IL" sz="2400" b="1" dirty="0" smtClean="0">
              <a:solidFill>
                <a:srgbClr val="C00000"/>
              </a:solidFill>
            </a:rPr>
            <a:t>מ</a:t>
          </a:r>
          <a:r>
            <a:rPr lang="he-IL" sz="2400" b="1" dirty="0" smtClean="0"/>
            <a:t>תושלח</a:t>
          </a:r>
          <a:endParaRPr lang="en-US" sz="2400" b="1" dirty="0"/>
        </a:p>
      </dgm:t>
    </dgm:pt>
    <dgm:pt modelId="{1F4C9847-379B-4D53-9455-CE504763452F}" type="parTrans" cxnId="{A12B01DC-7E30-44BB-A02C-240DB455F463}">
      <dgm:prSet/>
      <dgm:spPr/>
      <dgm:t>
        <a:bodyPr/>
        <a:lstStyle/>
        <a:p>
          <a:endParaRPr lang="en-US"/>
        </a:p>
      </dgm:t>
    </dgm:pt>
    <dgm:pt modelId="{846BE597-5F3D-4733-898B-BD5535132657}" type="sibTrans" cxnId="{A12B01DC-7E30-44BB-A02C-240DB455F463}">
      <dgm:prSet/>
      <dgm:spPr/>
      <dgm:t>
        <a:bodyPr/>
        <a:lstStyle/>
        <a:p>
          <a:endParaRPr lang="en-US"/>
        </a:p>
      </dgm:t>
    </dgm:pt>
    <dgm:pt modelId="{FF9F86F2-5F69-4253-ADCD-9EEDA47477ED}">
      <dgm:prSet custT="1"/>
      <dgm:spPr/>
      <dgm:t>
        <a:bodyPr/>
        <a:lstStyle/>
        <a:p>
          <a:r>
            <a:rPr lang="en-US" sz="1800" b="1" dirty="0" smtClean="0">
              <a:solidFill>
                <a:schemeClr val="bg1"/>
              </a:solidFill>
              <a:effectLst>
                <a:outerShdw blurRad="38100" dist="38100" dir="2700000" algn="tl">
                  <a:srgbClr val="000000">
                    <a:alpha val="43137"/>
                  </a:srgbClr>
                </a:outerShdw>
              </a:effectLst>
            </a:rPr>
            <a:t>Lamech</a:t>
          </a:r>
          <a:endParaRPr lang="en-US" sz="1800" dirty="0">
            <a:solidFill>
              <a:schemeClr val="bg1"/>
            </a:solidFill>
            <a:effectLst>
              <a:outerShdw blurRad="38100" dist="38100" dir="2700000" algn="tl">
                <a:srgbClr val="000000">
                  <a:alpha val="43137"/>
                </a:srgbClr>
              </a:outerShdw>
            </a:effectLst>
          </a:endParaRPr>
        </a:p>
      </dgm:t>
    </dgm:pt>
    <dgm:pt modelId="{E2DA7E8F-64B5-4DB1-80AC-B61CD809AC5E}" type="parTrans" cxnId="{28C462A7-EAF8-443D-A459-59EE98A76B18}">
      <dgm:prSet/>
      <dgm:spPr/>
      <dgm:t>
        <a:bodyPr/>
        <a:lstStyle/>
        <a:p>
          <a:endParaRPr lang="en-US"/>
        </a:p>
      </dgm:t>
    </dgm:pt>
    <dgm:pt modelId="{9F25F63C-13F1-453A-9189-D867B3AC3AF8}" type="sibTrans" cxnId="{28C462A7-EAF8-443D-A459-59EE98A76B18}">
      <dgm:prSet/>
      <dgm:spPr/>
      <dgm:t>
        <a:bodyPr/>
        <a:lstStyle/>
        <a:p>
          <a:endParaRPr lang="en-US"/>
        </a:p>
      </dgm:t>
    </dgm:pt>
    <dgm:pt modelId="{62E33CB2-73E9-4574-B57F-05D0FC12A221}">
      <dgm:prSet custT="1"/>
      <dgm:spPr/>
      <dgm:t>
        <a:bodyPr/>
        <a:lstStyle/>
        <a:p>
          <a:r>
            <a:rPr lang="he-IL" sz="2400" b="1" spc="300" dirty="0" smtClean="0">
              <a:solidFill>
                <a:srgbClr val="C00000"/>
              </a:solidFill>
            </a:rPr>
            <a:t>ל</a:t>
          </a:r>
          <a:r>
            <a:rPr lang="he-IL" sz="2400" b="1" spc="300" dirty="0" smtClean="0"/>
            <a:t>מך</a:t>
          </a:r>
          <a:endParaRPr lang="en-US" sz="2400" b="1" spc="300" dirty="0"/>
        </a:p>
      </dgm:t>
    </dgm:pt>
    <dgm:pt modelId="{2F14ED3A-DFC9-483E-AE8A-475B874BD7FB}" type="parTrans" cxnId="{B6496F5C-194E-40DB-B328-3E776281C7C2}">
      <dgm:prSet/>
      <dgm:spPr/>
      <dgm:t>
        <a:bodyPr/>
        <a:lstStyle/>
        <a:p>
          <a:endParaRPr lang="en-US"/>
        </a:p>
      </dgm:t>
    </dgm:pt>
    <dgm:pt modelId="{8638D5F9-E892-4829-857C-53B37B9F8F85}" type="sibTrans" cxnId="{B6496F5C-194E-40DB-B328-3E776281C7C2}">
      <dgm:prSet/>
      <dgm:spPr/>
      <dgm:t>
        <a:bodyPr/>
        <a:lstStyle/>
        <a:p>
          <a:endParaRPr lang="en-US"/>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E5CBE3E7-B9B3-487A-9244-13D5ED8F6002}" type="pres">
      <dgm:prSet presAssocID="{FF9F86F2-5F69-4253-ADCD-9EEDA47477ED}" presName="boxAndChildren" presStyleCnt="0"/>
      <dgm:spPr/>
    </dgm:pt>
    <dgm:pt modelId="{EA8F7003-9912-40C0-81CD-0DCB8413509C}" type="pres">
      <dgm:prSet presAssocID="{FF9F86F2-5F69-4253-ADCD-9EEDA47477ED}" presName="parentTextBox" presStyleLbl="node1" presStyleIdx="0" presStyleCnt="9"/>
      <dgm:spPr/>
      <dgm:t>
        <a:bodyPr/>
        <a:lstStyle/>
        <a:p>
          <a:endParaRPr lang="en-US"/>
        </a:p>
      </dgm:t>
    </dgm:pt>
    <dgm:pt modelId="{EBC2A6C0-27C5-4AF6-977F-631735403317}" type="pres">
      <dgm:prSet presAssocID="{FF9F86F2-5F69-4253-ADCD-9EEDA47477ED}" presName="entireBox" presStyleLbl="node1" presStyleIdx="0" presStyleCnt="9"/>
      <dgm:spPr/>
      <dgm:t>
        <a:bodyPr/>
        <a:lstStyle/>
        <a:p>
          <a:endParaRPr lang="en-US"/>
        </a:p>
      </dgm:t>
    </dgm:pt>
    <dgm:pt modelId="{6B6728E4-4173-414B-8D4A-C6B43E7CE2C7}" type="pres">
      <dgm:prSet presAssocID="{FF9F86F2-5F69-4253-ADCD-9EEDA47477ED}" presName="descendantBox" presStyleCnt="0"/>
      <dgm:spPr/>
    </dgm:pt>
    <dgm:pt modelId="{81E21F73-CE6A-48EF-A37B-9410146F686E}" type="pres">
      <dgm:prSet presAssocID="{62E33CB2-73E9-4574-B57F-05D0FC12A221}" presName="childTextBox" presStyleLbl="fgAccFollowNode1" presStyleIdx="0" presStyleCnt="9">
        <dgm:presLayoutVars>
          <dgm:bulletEnabled val="1"/>
        </dgm:presLayoutVars>
      </dgm:prSet>
      <dgm:spPr/>
      <dgm:t>
        <a:bodyPr/>
        <a:lstStyle/>
        <a:p>
          <a:endParaRPr lang="en-US"/>
        </a:p>
      </dgm:t>
    </dgm:pt>
    <dgm:pt modelId="{F5A00589-ECC6-487F-AD07-BABC2A9107BA}" type="pres">
      <dgm:prSet presAssocID="{EF6E1646-3964-4C7F-B0D0-1D14A861933D}" presName="sp" presStyleCnt="0"/>
      <dgm:spPr/>
    </dgm:pt>
    <dgm:pt modelId="{BD4EC01D-58B2-4669-91AB-F2F7936837C7}" type="pres">
      <dgm:prSet presAssocID="{1B1A8A7D-D0A9-409C-9679-4B86D0856D5F}" presName="arrowAndChildren" presStyleCnt="0"/>
      <dgm:spPr/>
    </dgm:pt>
    <dgm:pt modelId="{53125F8D-1EDE-4939-BB12-AF1B82037461}" type="pres">
      <dgm:prSet presAssocID="{1B1A8A7D-D0A9-409C-9679-4B86D0856D5F}" presName="parentTextArrow" presStyleLbl="node1" presStyleIdx="0" presStyleCnt="9"/>
      <dgm:spPr/>
      <dgm:t>
        <a:bodyPr/>
        <a:lstStyle/>
        <a:p>
          <a:endParaRPr lang="en-US"/>
        </a:p>
      </dgm:t>
    </dgm:pt>
    <dgm:pt modelId="{E052E52E-9E78-4581-BA83-DFB962CD050D}" type="pres">
      <dgm:prSet presAssocID="{1B1A8A7D-D0A9-409C-9679-4B86D0856D5F}" presName="arrow" presStyleLbl="node1" presStyleIdx="1" presStyleCnt="9"/>
      <dgm:spPr/>
      <dgm:t>
        <a:bodyPr/>
        <a:lstStyle/>
        <a:p>
          <a:endParaRPr lang="en-US"/>
        </a:p>
      </dgm:t>
    </dgm:pt>
    <dgm:pt modelId="{2ABD99AC-A45E-46E9-9B07-3ADAFCECFB5F}" type="pres">
      <dgm:prSet presAssocID="{1B1A8A7D-D0A9-409C-9679-4B86D0856D5F}" presName="descendantArrow" presStyleCnt="0"/>
      <dgm:spPr/>
    </dgm:pt>
    <dgm:pt modelId="{4F105731-0243-440F-8388-4E9B26335C72}" type="pres">
      <dgm:prSet presAssocID="{AFD05256-C1BE-4471-B75A-47AEF1F8C31D}" presName="childTextArrow" presStyleLbl="fgAccFollowNode1" presStyleIdx="1" presStyleCnt="9">
        <dgm:presLayoutVars>
          <dgm:bulletEnabled val="1"/>
        </dgm:presLayoutVars>
      </dgm:prSet>
      <dgm:spPr/>
      <dgm:t>
        <a:bodyPr/>
        <a:lstStyle/>
        <a:p>
          <a:endParaRPr lang="en-US"/>
        </a:p>
      </dgm:t>
    </dgm:pt>
    <dgm:pt modelId="{F3061E04-6384-49DC-8B1A-8609025D6C17}" type="pres">
      <dgm:prSet presAssocID="{D3819733-025E-4107-A64F-223A7834FC1E}" presName="sp" presStyleCnt="0"/>
      <dgm:spPr/>
    </dgm:pt>
    <dgm:pt modelId="{3A7A87EB-4725-4E5E-8CAA-C5B7D460E780}" type="pres">
      <dgm:prSet presAssocID="{7BA71D86-129E-45D7-8DAA-DCBFBDF11884}" presName="arrowAndChildren" presStyleCnt="0"/>
      <dgm:spPr/>
    </dgm:pt>
    <dgm:pt modelId="{5CE47816-691F-473D-88F1-19982A675078}" type="pres">
      <dgm:prSet presAssocID="{7BA71D86-129E-45D7-8DAA-DCBFBDF11884}" presName="parentTextArrow" presStyleLbl="node1" presStyleIdx="1" presStyleCnt="9"/>
      <dgm:spPr/>
      <dgm:t>
        <a:bodyPr/>
        <a:lstStyle/>
        <a:p>
          <a:endParaRPr lang="en-US"/>
        </a:p>
      </dgm:t>
    </dgm:pt>
    <dgm:pt modelId="{AEF35E6D-7C17-40B8-91C5-2BFA8E0D0AAD}" type="pres">
      <dgm:prSet presAssocID="{7BA71D86-129E-45D7-8DAA-DCBFBDF11884}" presName="arrow" presStyleLbl="node1" presStyleIdx="2" presStyleCnt="9"/>
      <dgm:spPr/>
      <dgm:t>
        <a:bodyPr/>
        <a:lstStyle/>
        <a:p>
          <a:endParaRPr lang="en-US"/>
        </a:p>
      </dgm:t>
    </dgm:pt>
    <dgm:pt modelId="{57E03708-F835-4541-95B0-888FD6217FDB}" type="pres">
      <dgm:prSet presAssocID="{7BA71D86-129E-45D7-8DAA-DCBFBDF11884}" presName="descendantArrow" presStyleCnt="0"/>
      <dgm:spPr/>
    </dgm:pt>
    <dgm:pt modelId="{1FC448D3-4D5B-440C-878E-ACF46F66DF1D}" type="pres">
      <dgm:prSet presAssocID="{D3D36333-DD5A-44FF-A866-BDC5366E2134}" presName="childTextArrow" presStyleLbl="fgAccFollowNode1" presStyleIdx="2" presStyleCnt="9">
        <dgm:presLayoutVars>
          <dgm:bulletEnabled val="1"/>
        </dgm:presLayoutVars>
      </dgm:prSet>
      <dgm:spPr/>
      <dgm:t>
        <a:bodyPr/>
        <a:lstStyle/>
        <a:p>
          <a:endParaRPr lang="en-US"/>
        </a:p>
      </dgm:t>
    </dgm:pt>
    <dgm:pt modelId="{7E5D6166-F4CA-4B10-B44A-8211D81FC6D0}" type="pres">
      <dgm:prSet presAssocID="{AA9267CC-D1B8-46F5-AF30-E441C3A433E9}" presName="sp" presStyleCnt="0"/>
      <dgm:spPr/>
    </dgm:pt>
    <dgm:pt modelId="{0C552A7A-15AA-4EBA-9606-29BA4B27ACD6}" type="pres">
      <dgm:prSet presAssocID="{D8333008-E51F-47E2-9E2D-2373CEA5034B}" presName="arrowAndChildren" presStyleCnt="0"/>
      <dgm:spPr/>
    </dgm:pt>
    <dgm:pt modelId="{E813ED6B-8FA2-45D9-B23F-7CFCF6A68F3C}" type="pres">
      <dgm:prSet presAssocID="{D8333008-E51F-47E2-9E2D-2373CEA5034B}" presName="parentTextArrow" presStyleLbl="node1" presStyleIdx="2" presStyleCnt="9"/>
      <dgm:spPr/>
      <dgm:t>
        <a:bodyPr/>
        <a:lstStyle/>
        <a:p>
          <a:endParaRPr lang="en-US"/>
        </a:p>
      </dgm:t>
    </dgm:pt>
    <dgm:pt modelId="{2F38E7BF-0F9A-4F2C-8CE6-20AEF060097D}" type="pres">
      <dgm:prSet presAssocID="{D8333008-E51F-47E2-9E2D-2373CEA5034B}" presName="arrow" presStyleLbl="node1" presStyleIdx="3" presStyleCnt="9"/>
      <dgm:spPr/>
      <dgm:t>
        <a:bodyPr/>
        <a:lstStyle/>
        <a:p>
          <a:endParaRPr lang="en-US"/>
        </a:p>
      </dgm:t>
    </dgm:pt>
    <dgm:pt modelId="{1D2A0123-948B-4F04-B38D-DEEA9AC4B0D3}" type="pres">
      <dgm:prSet presAssocID="{D8333008-E51F-47E2-9E2D-2373CEA5034B}" presName="descendantArrow" presStyleCnt="0"/>
      <dgm:spPr/>
    </dgm:pt>
    <dgm:pt modelId="{6E3130BD-41F2-4CEA-AB1E-A79A9CA5F434}" type="pres">
      <dgm:prSet presAssocID="{76D09BAE-9E5F-40B5-B0FA-A56A1F001FCF}" presName="childTextArrow" presStyleLbl="fgAccFollowNode1" presStyleIdx="3" presStyleCnt="9">
        <dgm:presLayoutVars>
          <dgm:bulletEnabled val="1"/>
        </dgm:presLayoutVars>
      </dgm:prSet>
      <dgm:spPr/>
      <dgm:t>
        <a:bodyPr/>
        <a:lstStyle/>
        <a:p>
          <a:endParaRPr lang="en-US"/>
        </a:p>
      </dgm:t>
    </dgm:pt>
    <dgm:pt modelId="{19E7F097-77A9-44EC-8BA2-D443F7D0B299}" type="pres">
      <dgm:prSet presAssocID="{CD504378-24E8-40FE-8FC7-034C93D6B98D}" presName="sp" presStyleCnt="0"/>
      <dgm:spPr/>
    </dgm:pt>
    <dgm:pt modelId="{F9954F05-5C3F-4280-8224-884F9E8571E1}" type="pres">
      <dgm:prSet presAssocID="{4A60284E-576B-4B31-971A-D4BD0D54590A}" presName="arrowAndChildren" presStyleCnt="0"/>
      <dgm:spPr/>
    </dgm:pt>
    <dgm:pt modelId="{08086EC1-B163-48B4-81D4-CFF88E90AA6F}" type="pres">
      <dgm:prSet presAssocID="{4A60284E-576B-4B31-971A-D4BD0D54590A}" presName="parentTextArrow" presStyleLbl="node1" presStyleIdx="3" presStyleCnt="9"/>
      <dgm:spPr/>
      <dgm:t>
        <a:bodyPr/>
        <a:lstStyle/>
        <a:p>
          <a:endParaRPr lang="en-US"/>
        </a:p>
      </dgm:t>
    </dgm:pt>
    <dgm:pt modelId="{A2E1598F-8CB4-477D-8769-41DB0DD2B007}" type="pres">
      <dgm:prSet presAssocID="{4A60284E-576B-4B31-971A-D4BD0D54590A}" presName="arrow" presStyleLbl="node1" presStyleIdx="4" presStyleCnt="9"/>
      <dgm:spPr/>
      <dgm:t>
        <a:bodyPr/>
        <a:lstStyle/>
        <a:p>
          <a:endParaRPr lang="en-US"/>
        </a:p>
      </dgm:t>
    </dgm:pt>
    <dgm:pt modelId="{95ED84B2-07CF-4EC5-9C49-E1BBD6D184F8}" type="pres">
      <dgm:prSet presAssocID="{4A60284E-576B-4B31-971A-D4BD0D54590A}" presName="descendantArrow" presStyleCnt="0"/>
      <dgm:spPr/>
    </dgm:pt>
    <dgm:pt modelId="{054CA370-73D6-4BC7-A9A1-450E8F3EEEE2}" type="pres">
      <dgm:prSet presAssocID="{B291E4FA-9AA3-4C1A-9E7A-53B26B0BA4D7}" presName="childTextArrow" presStyleLbl="fgAccFollowNode1" presStyleIdx="4" presStyleCnt="9">
        <dgm:presLayoutVars>
          <dgm:bulletEnabled val="1"/>
        </dgm:presLayoutVars>
      </dgm:prSet>
      <dgm:spPr/>
      <dgm:t>
        <a:bodyPr/>
        <a:lstStyle/>
        <a:p>
          <a:endParaRPr lang="en-US"/>
        </a:p>
      </dgm:t>
    </dgm:pt>
    <dgm:pt modelId="{3EE2DEFD-507B-4A4C-A95E-747A46F017D9}" type="pres">
      <dgm:prSet presAssocID="{8A599416-FF1F-4903-A119-BBD62F850749}" presName="sp" presStyleCnt="0"/>
      <dgm:spPr/>
    </dgm:pt>
    <dgm:pt modelId="{13156052-2E3F-46E0-8434-291841141488}" type="pres">
      <dgm:prSet presAssocID="{6AFAB542-7621-405A-9B13-126CE0E7D3A2}" presName="arrowAndChildren" presStyleCnt="0"/>
      <dgm:spPr/>
    </dgm:pt>
    <dgm:pt modelId="{C1152A86-6776-4F50-A705-79539D9C93FF}" type="pres">
      <dgm:prSet presAssocID="{6AFAB542-7621-405A-9B13-126CE0E7D3A2}" presName="parentTextArrow" presStyleLbl="node1" presStyleIdx="4" presStyleCnt="9"/>
      <dgm:spPr/>
      <dgm:t>
        <a:bodyPr/>
        <a:lstStyle/>
        <a:p>
          <a:endParaRPr lang="en-US"/>
        </a:p>
      </dgm:t>
    </dgm:pt>
    <dgm:pt modelId="{431095D6-80E2-4EAB-9193-15B379E5B808}" type="pres">
      <dgm:prSet presAssocID="{6AFAB542-7621-405A-9B13-126CE0E7D3A2}" presName="arrow" presStyleLbl="node1" presStyleIdx="5" presStyleCnt="9"/>
      <dgm:spPr/>
      <dgm:t>
        <a:bodyPr/>
        <a:lstStyle/>
        <a:p>
          <a:endParaRPr lang="en-US"/>
        </a:p>
      </dgm:t>
    </dgm:pt>
    <dgm:pt modelId="{FB3C2C7E-4880-42E3-A1B0-9E344F6A02C4}" type="pres">
      <dgm:prSet presAssocID="{6AFAB542-7621-405A-9B13-126CE0E7D3A2}" presName="descendantArrow" presStyleCnt="0"/>
      <dgm:spPr/>
    </dgm:pt>
    <dgm:pt modelId="{40B44EB3-DBA6-463E-A107-30E4D2ED3B9F}" type="pres">
      <dgm:prSet presAssocID="{212AD837-6CCC-4FE3-A6AD-6E1B52643B98}" presName="childTextArrow" presStyleLbl="fgAccFollowNode1" presStyleIdx="5" presStyleCnt="9">
        <dgm:presLayoutVars>
          <dgm:bulletEnabled val="1"/>
        </dgm:presLayoutVars>
      </dgm:prSet>
      <dgm:spPr/>
      <dgm:t>
        <a:bodyPr/>
        <a:lstStyle/>
        <a:p>
          <a:endParaRPr lang="en-US"/>
        </a:p>
      </dgm:t>
    </dgm:pt>
    <dgm:pt modelId="{1EF5C74B-A3AC-41C7-971F-B21C9963FBD4}" type="pres">
      <dgm:prSet presAssocID="{1AA2DFBF-CFA8-4D7C-B382-D1944164EE9C}" presName="sp" presStyleCnt="0"/>
      <dgm:spPr/>
    </dgm:pt>
    <dgm:pt modelId="{56662458-009A-49C8-B94A-0C224953673E}" type="pres">
      <dgm:prSet presAssocID="{625A199E-7B4C-443C-9079-21714EFE0A1D}" presName="arrowAndChildren" presStyleCnt="0"/>
      <dgm:spPr/>
    </dgm:pt>
    <dgm:pt modelId="{E0093CB6-D42C-454C-BB97-31CD26EC98AB}" type="pres">
      <dgm:prSet presAssocID="{625A199E-7B4C-443C-9079-21714EFE0A1D}" presName="parentTextArrow" presStyleLbl="node1" presStyleIdx="5" presStyleCnt="9"/>
      <dgm:spPr/>
      <dgm:t>
        <a:bodyPr/>
        <a:lstStyle/>
        <a:p>
          <a:endParaRPr lang="en-US"/>
        </a:p>
      </dgm:t>
    </dgm:pt>
    <dgm:pt modelId="{61989394-491D-41E6-8D57-5D3757869C68}" type="pres">
      <dgm:prSet presAssocID="{625A199E-7B4C-443C-9079-21714EFE0A1D}" presName="arrow" presStyleLbl="node1" presStyleIdx="6" presStyleCnt="9"/>
      <dgm:spPr/>
      <dgm:t>
        <a:bodyPr/>
        <a:lstStyle/>
        <a:p>
          <a:endParaRPr lang="en-US"/>
        </a:p>
      </dgm:t>
    </dgm:pt>
    <dgm:pt modelId="{5C028E4B-1DA3-4840-9F96-037E388D28C7}" type="pres">
      <dgm:prSet presAssocID="{625A199E-7B4C-443C-9079-21714EFE0A1D}" presName="descendantArrow" presStyleCnt="0"/>
      <dgm:spPr/>
    </dgm:pt>
    <dgm:pt modelId="{61D105D4-F8CD-4114-9F53-AECC7FDA6BA3}" type="pres">
      <dgm:prSet presAssocID="{A2C1F0EF-7BEE-4D61-BBAB-B64E913745CC}" presName="childTextArrow" presStyleLbl="fgAccFollowNode1" presStyleIdx="6" presStyleCnt="9">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pt>
    <dgm:pt modelId="{761D6FD9-CEFE-453C-96B3-931B1AB0E648}" type="pres">
      <dgm:prSet presAssocID="{EF638339-4A4F-4F79-B98B-9B77E144DAE5}" presName="arrowAndChildren" presStyleCnt="0"/>
      <dgm:spPr/>
    </dgm:pt>
    <dgm:pt modelId="{2EA1A765-64B7-43C7-8701-CE5BB700322C}" type="pres">
      <dgm:prSet presAssocID="{EF638339-4A4F-4F79-B98B-9B77E144DAE5}" presName="parentTextArrow" presStyleLbl="node1" presStyleIdx="6" presStyleCnt="9"/>
      <dgm:spPr/>
      <dgm:t>
        <a:bodyPr/>
        <a:lstStyle/>
        <a:p>
          <a:endParaRPr lang="en-US"/>
        </a:p>
      </dgm:t>
    </dgm:pt>
    <dgm:pt modelId="{C0B55A8C-600E-4535-8E87-211427149C7C}" type="pres">
      <dgm:prSet presAssocID="{EF638339-4A4F-4F79-B98B-9B77E144DAE5}" presName="arrow" presStyleLbl="node1" presStyleIdx="7" presStyleCnt="9"/>
      <dgm:spPr/>
      <dgm:t>
        <a:bodyPr/>
        <a:lstStyle/>
        <a:p>
          <a:endParaRPr lang="en-US"/>
        </a:p>
      </dgm:t>
    </dgm:pt>
    <dgm:pt modelId="{01C00A5C-DE6B-49E5-A4F7-680BEB9A2032}" type="pres">
      <dgm:prSet presAssocID="{EF638339-4A4F-4F79-B98B-9B77E144DAE5}" presName="descendantArrow" presStyleCnt="0"/>
      <dgm:spPr/>
    </dgm:pt>
    <dgm:pt modelId="{69A5328E-4E09-4673-ABB9-0E1C26BBE844}" type="pres">
      <dgm:prSet presAssocID="{38B57905-7F4B-44B5-B994-BD140A2CAC6C}" presName="childTextArrow" presStyleLbl="fgAccFollowNode1" presStyleIdx="7" presStyleCnt="9" custLinFactNeighborX="3571" custLinFactNeighborY="8271">
        <dgm:presLayoutVars>
          <dgm:bulletEnabled val="1"/>
        </dgm:presLayoutVars>
      </dgm:prSet>
      <dgm:spPr/>
      <dgm:t>
        <a:bodyPr/>
        <a:lstStyle/>
        <a:p>
          <a:endParaRPr lang="en-US"/>
        </a:p>
      </dgm:t>
    </dgm:pt>
    <dgm:pt modelId="{B1543742-63BD-41FF-B593-C4DEAF541FFC}" type="pres">
      <dgm:prSet presAssocID="{DDBD8AEE-2ADE-472E-B4C6-A104E09352C4}" presName="sp" presStyleCnt="0"/>
      <dgm:spPr/>
    </dgm:pt>
    <dgm:pt modelId="{CD0DFB92-53DE-415A-B1AC-F9501CB3B573}" type="pres">
      <dgm:prSet presAssocID="{0438CCF1-88D6-44F7-AF7B-83D4C1F4D49A}" presName="arrowAndChildren" presStyleCnt="0"/>
      <dgm:spPr/>
    </dgm:pt>
    <dgm:pt modelId="{30A0CABE-CFE5-48A7-82B9-E6B4FC614F68}" type="pres">
      <dgm:prSet presAssocID="{0438CCF1-88D6-44F7-AF7B-83D4C1F4D49A}" presName="parentTextArrow" presStyleLbl="node1" presStyleIdx="7" presStyleCnt="9"/>
      <dgm:spPr/>
      <dgm:t>
        <a:bodyPr/>
        <a:lstStyle/>
        <a:p>
          <a:endParaRPr lang="en-US"/>
        </a:p>
      </dgm:t>
    </dgm:pt>
    <dgm:pt modelId="{D05BC19B-0C2D-4763-BF78-3F917B29378D}" type="pres">
      <dgm:prSet presAssocID="{0438CCF1-88D6-44F7-AF7B-83D4C1F4D49A}" presName="arrow" presStyleLbl="node1" presStyleIdx="8" presStyleCnt="9"/>
      <dgm:spPr/>
      <dgm:t>
        <a:bodyPr/>
        <a:lstStyle/>
        <a:p>
          <a:endParaRPr lang="en-US"/>
        </a:p>
      </dgm:t>
    </dgm:pt>
    <dgm:pt modelId="{777ACD06-E1DF-4ACC-B003-29C8EA75EBA7}" type="pres">
      <dgm:prSet presAssocID="{0438CCF1-88D6-44F7-AF7B-83D4C1F4D49A}" presName="descendantArrow" presStyleCnt="0"/>
      <dgm:spPr/>
    </dgm:pt>
    <dgm:pt modelId="{85FF8C92-F883-4AAD-9475-13A49C79033C}" type="pres">
      <dgm:prSet presAssocID="{553F45FE-3B3A-4832-A0C8-E6E82575501D}" presName="childTextArrow" presStyleLbl="fgAccFollowNode1" presStyleIdx="8" presStyleCnt="9">
        <dgm:presLayoutVars>
          <dgm:bulletEnabled val="1"/>
        </dgm:presLayoutVars>
      </dgm:prSet>
      <dgm:spPr/>
      <dgm:t>
        <a:bodyPr/>
        <a:lstStyle/>
        <a:p>
          <a:endParaRPr lang="en-US"/>
        </a:p>
      </dgm:t>
    </dgm:pt>
  </dgm:ptLst>
  <dgm:cxnLst>
    <dgm:cxn modelId="{F96B4CE9-4C90-4055-B9F1-31F43CA95580}" type="presOf" srcId="{D3D36333-DD5A-44FF-A866-BDC5366E2134}" destId="{1FC448D3-4D5B-440C-878E-ACF46F66DF1D}" srcOrd="0" destOrd="0" presId="urn:microsoft.com/office/officeart/2005/8/layout/process4"/>
    <dgm:cxn modelId="{606B4451-5017-4BC1-B00E-6D5EF40475FA}" type="presOf" srcId="{7BA71D86-129E-45D7-8DAA-DCBFBDF11884}" destId="{5CE47816-691F-473D-88F1-19982A675078}" srcOrd="0" destOrd="0" presId="urn:microsoft.com/office/officeart/2005/8/layout/process4"/>
    <dgm:cxn modelId="{28C462A7-EAF8-443D-A459-59EE98A76B18}" srcId="{66D72BBE-3346-4407-B5FF-BBBC16B801D0}" destId="{FF9F86F2-5F69-4253-ADCD-9EEDA47477ED}" srcOrd="8" destOrd="0" parTransId="{E2DA7E8F-64B5-4DB1-80AC-B61CD809AC5E}" sibTransId="{9F25F63C-13F1-453A-9189-D867B3AC3AF8}"/>
    <dgm:cxn modelId="{36E924F3-B8E6-4DFF-B793-CFE8DD16234E}" srcId="{7BA71D86-129E-45D7-8DAA-DCBFBDF11884}" destId="{D3D36333-DD5A-44FF-A866-BDC5366E2134}" srcOrd="0" destOrd="0" parTransId="{F46C4D33-53CA-493A-B7B4-09443E6836D0}" sibTransId="{BEB198BD-D45F-479C-8630-853A6AF1CF62}"/>
    <dgm:cxn modelId="{AC3F682C-9976-4312-898B-C5D229588555}" srcId="{0438CCF1-88D6-44F7-AF7B-83D4C1F4D49A}" destId="{553F45FE-3B3A-4832-A0C8-E6E82575501D}" srcOrd="0" destOrd="0" parTransId="{CB8CCE12-3E7A-4749-98F3-439F05B62AC2}" sibTransId="{93FDE8DB-94C6-43F3-AB79-348664DA5B73}"/>
    <dgm:cxn modelId="{D3087764-97BC-4F1B-8491-24E0F9F3F110}" type="presOf" srcId="{212AD837-6CCC-4FE3-A6AD-6E1B52643B98}" destId="{40B44EB3-DBA6-463E-A107-30E4D2ED3B9F}" srcOrd="0" destOrd="0" presId="urn:microsoft.com/office/officeart/2005/8/layout/process4"/>
    <dgm:cxn modelId="{711D439D-9531-4C4F-969B-220D4D61D422}" type="presOf" srcId="{D8333008-E51F-47E2-9E2D-2373CEA5034B}" destId="{2F38E7BF-0F9A-4F2C-8CE6-20AEF060097D}" srcOrd="1" destOrd="0" presId="urn:microsoft.com/office/officeart/2005/8/layout/process4"/>
    <dgm:cxn modelId="{D0B14887-3C68-4C8B-8381-6FF80985DE9B}" srcId="{66D72BBE-3346-4407-B5FF-BBBC16B801D0}" destId="{6AFAB542-7621-405A-9B13-126CE0E7D3A2}" srcOrd="3" destOrd="0" parTransId="{51378D3F-D277-41C3-A0FB-A5587F104427}" sibTransId="{8A599416-FF1F-4903-A119-BBD62F850749}"/>
    <dgm:cxn modelId="{5389212F-577C-4440-8CAF-02FAF1901E61}" type="presOf" srcId="{7BA71D86-129E-45D7-8DAA-DCBFBDF11884}" destId="{AEF35E6D-7C17-40B8-91C5-2BFA8E0D0AAD}" srcOrd="1" destOrd="0" presId="urn:microsoft.com/office/officeart/2005/8/layout/process4"/>
    <dgm:cxn modelId="{247CD0B4-7263-4AD6-984F-6FD2CBD4CE5D}" type="presOf" srcId="{0438CCF1-88D6-44F7-AF7B-83D4C1F4D49A}" destId="{D05BC19B-0C2D-4763-BF78-3F917B29378D}" srcOrd="1" destOrd="0" presId="urn:microsoft.com/office/officeart/2005/8/layout/process4"/>
    <dgm:cxn modelId="{5C66E94D-FC0F-4610-89EE-66C62BADB66F}" type="presOf" srcId="{38B57905-7F4B-44B5-B994-BD140A2CAC6C}" destId="{69A5328E-4E09-4673-ABB9-0E1C26BBE844}" srcOrd="0" destOrd="0" presId="urn:microsoft.com/office/officeart/2005/8/layout/process4"/>
    <dgm:cxn modelId="{03871F6E-98D1-4F4A-957B-7CAD4E2E80A3}" srcId="{6AFAB542-7621-405A-9B13-126CE0E7D3A2}" destId="{212AD837-6CCC-4FE3-A6AD-6E1B52643B98}" srcOrd="0" destOrd="0" parTransId="{D14DA715-00B4-4444-A885-6CF045E60682}" sibTransId="{F1995411-CD37-4C29-B3CE-CEA453AE9796}"/>
    <dgm:cxn modelId="{2627603A-E65D-45FE-8A0E-F5B927B05FAB}" srcId="{66D72BBE-3346-4407-B5FF-BBBC16B801D0}" destId="{D8333008-E51F-47E2-9E2D-2373CEA5034B}" srcOrd="5" destOrd="0" parTransId="{97CA7A17-DB56-4057-917E-996355CBCEA8}" sibTransId="{AA9267CC-D1B8-46F5-AF30-E441C3A433E9}"/>
    <dgm:cxn modelId="{8C59EED7-7856-4C9C-A774-09749B68E2A4}" srcId="{66D72BBE-3346-4407-B5FF-BBBC16B801D0}" destId="{1B1A8A7D-D0A9-409C-9679-4B86D0856D5F}" srcOrd="7" destOrd="0" parTransId="{904D03CB-7A31-46FF-9051-1BA655BFE6C7}" sibTransId="{EF6E1646-3964-4C7F-B0D0-1D14A861933D}"/>
    <dgm:cxn modelId="{6079376C-7AC3-4421-B164-D111705F8791}" type="presOf" srcId="{6AFAB542-7621-405A-9B13-126CE0E7D3A2}" destId="{431095D6-80E2-4EAB-9193-15B379E5B808}" srcOrd="1" destOrd="0" presId="urn:microsoft.com/office/officeart/2005/8/layout/process4"/>
    <dgm:cxn modelId="{FB2D50FE-2374-44F9-92ED-64E6F11E3FE5}" srcId="{4A60284E-576B-4B31-971A-D4BD0D54590A}" destId="{B291E4FA-9AA3-4C1A-9E7A-53B26B0BA4D7}" srcOrd="0" destOrd="0" parTransId="{2587F783-5F49-43D3-B727-121F88F6EE3F}" sibTransId="{D202388F-D68F-4224-A3AA-3D5E8AF38219}"/>
    <dgm:cxn modelId="{BFE3BD05-0666-4E66-8594-17744E7B4AFD}" srcId="{66D72BBE-3346-4407-B5FF-BBBC16B801D0}" destId="{7BA71D86-129E-45D7-8DAA-DCBFBDF11884}" srcOrd="6" destOrd="0" parTransId="{6BADE2AC-F2F7-4A22-A474-3239E46EB7F5}" sibTransId="{D3819733-025E-4107-A64F-223A7834FC1E}"/>
    <dgm:cxn modelId="{2DA047E2-9B79-4E23-988D-6BB568595348}" type="presOf" srcId="{66D72BBE-3346-4407-B5FF-BBBC16B801D0}" destId="{8CE0A84B-3B67-4733-A89D-449FC1703EB4}" srcOrd="0" destOrd="0" presId="urn:microsoft.com/office/officeart/2005/8/layout/process4"/>
    <dgm:cxn modelId="{97AB9834-12F6-4EF0-BEB7-A3F8D5443F12}" type="presOf" srcId="{4A60284E-576B-4B31-971A-D4BD0D54590A}" destId="{A2E1598F-8CB4-477D-8769-41DB0DD2B007}" srcOrd="1" destOrd="0" presId="urn:microsoft.com/office/officeart/2005/8/layout/process4"/>
    <dgm:cxn modelId="{E741E4A9-D42D-4792-8BFD-47CEC9D6F568}" type="presOf" srcId="{6AFAB542-7621-405A-9B13-126CE0E7D3A2}" destId="{C1152A86-6776-4F50-A705-79539D9C93FF}" srcOrd="0" destOrd="0" presId="urn:microsoft.com/office/officeart/2005/8/layout/process4"/>
    <dgm:cxn modelId="{DEE2039B-28B9-42A6-A40F-1679ED65BB18}" type="presOf" srcId="{A2C1F0EF-7BEE-4D61-BBAB-B64E913745CC}" destId="{61D105D4-F8CD-4114-9F53-AECC7FDA6BA3}" srcOrd="0" destOrd="0" presId="urn:microsoft.com/office/officeart/2005/8/layout/process4"/>
    <dgm:cxn modelId="{B6496F5C-194E-40DB-B328-3E776281C7C2}" srcId="{FF9F86F2-5F69-4253-ADCD-9EEDA47477ED}" destId="{62E33CB2-73E9-4574-B57F-05D0FC12A221}" srcOrd="0" destOrd="0" parTransId="{2F14ED3A-DFC9-483E-AE8A-475B874BD7FB}" sibTransId="{8638D5F9-E892-4829-857C-53B37B9F8F85}"/>
    <dgm:cxn modelId="{44455224-F64F-411E-9C77-B49F7B1731D1}" type="presOf" srcId="{EF638339-4A4F-4F79-B98B-9B77E144DAE5}" destId="{C0B55A8C-600E-4535-8E87-211427149C7C}" srcOrd="1" destOrd="0" presId="urn:microsoft.com/office/officeart/2005/8/layout/process4"/>
    <dgm:cxn modelId="{50A938AD-F6BC-4AEF-A031-8E163E0355D4}" srcId="{EF638339-4A4F-4F79-B98B-9B77E144DAE5}" destId="{38B57905-7F4B-44B5-B994-BD140A2CAC6C}" srcOrd="0" destOrd="0" parTransId="{3AC0ECA2-A796-4F28-8F95-883F9C93A288}" sibTransId="{C156A6A8-C163-4773-A255-7ABB56D28EF7}"/>
    <dgm:cxn modelId="{5AA7E037-A7AF-4B16-946A-7D144F0C0B1E}" type="presOf" srcId="{EF638339-4A4F-4F79-B98B-9B77E144DAE5}" destId="{2EA1A765-64B7-43C7-8701-CE5BB700322C}" srcOrd="0" destOrd="0" presId="urn:microsoft.com/office/officeart/2005/8/layout/process4"/>
    <dgm:cxn modelId="{DEB4C677-5D78-4C76-B632-45578751C5B3}" type="presOf" srcId="{4A60284E-576B-4B31-971A-D4BD0D54590A}" destId="{08086EC1-B163-48B4-81D4-CFF88E90AA6F}" srcOrd="0" destOrd="0" presId="urn:microsoft.com/office/officeart/2005/8/layout/process4"/>
    <dgm:cxn modelId="{FEDF2839-F9F4-4B32-9166-B76081FDD5DF}" type="presOf" srcId="{AFD05256-C1BE-4471-B75A-47AEF1F8C31D}" destId="{4F105731-0243-440F-8388-4E9B26335C72}" srcOrd="0" destOrd="0" presId="urn:microsoft.com/office/officeart/2005/8/layout/process4"/>
    <dgm:cxn modelId="{5EC60F2B-0C50-44E5-8119-F80B133E7DA5}" type="presOf" srcId="{B291E4FA-9AA3-4C1A-9E7A-53B26B0BA4D7}" destId="{054CA370-73D6-4BC7-A9A1-450E8F3EEEE2}" srcOrd="0" destOrd="0" presId="urn:microsoft.com/office/officeart/2005/8/layout/process4"/>
    <dgm:cxn modelId="{0A7DC051-92B7-4C0E-A16D-8A9AF870542B}" type="presOf" srcId="{FF9F86F2-5F69-4253-ADCD-9EEDA47477ED}" destId="{EBC2A6C0-27C5-4AF6-977F-631735403317}" srcOrd="1" destOrd="0" presId="urn:microsoft.com/office/officeart/2005/8/layout/process4"/>
    <dgm:cxn modelId="{33F3A2A1-2FAE-4B34-A961-ACB3754F886B}" type="presOf" srcId="{553F45FE-3B3A-4832-A0C8-E6E82575501D}" destId="{85FF8C92-F883-4AAD-9475-13A49C79033C}" srcOrd="0" destOrd="0" presId="urn:microsoft.com/office/officeart/2005/8/layout/process4"/>
    <dgm:cxn modelId="{D3CCBDCC-037C-4130-8E28-A6039A339022}" srcId="{66D72BBE-3346-4407-B5FF-BBBC16B801D0}" destId="{625A199E-7B4C-443C-9079-21714EFE0A1D}" srcOrd="2" destOrd="0" parTransId="{D6B6DA35-9DD8-4396-B93E-A7182581C8A4}" sibTransId="{1AA2DFBF-CFA8-4D7C-B382-D1944164EE9C}"/>
    <dgm:cxn modelId="{56DB4D26-DC02-41AB-B64C-A7FBBDF6B8FA}" type="presOf" srcId="{0438CCF1-88D6-44F7-AF7B-83D4C1F4D49A}" destId="{30A0CABE-CFE5-48A7-82B9-E6B4FC614F68}" srcOrd="0" destOrd="0" presId="urn:microsoft.com/office/officeart/2005/8/layout/process4"/>
    <dgm:cxn modelId="{10A72C6A-EC8E-4367-AC53-84B46DF7960E}" srcId="{625A199E-7B4C-443C-9079-21714EFE0A1D}" destId="{A2C1F0EF-7BEE-4D61-BBAB-B64E913745CC}" srcOrd="0" destOrd="0" parTransId="{A8F9C8D5-2C1C-457D-BE08-43326611B2D3}" sibTransId="{2DF5AC42-A202-4C7A-84AB-E634D23A4158}"/>
    <dgm:cxn modelId="{A12B01DC-7E30-44BB-A02C-240DB455F463}" srcId="{1B1A8A7D-D0A9-409C-9679-4B86D0856D5F}" destId="{AFD05256-C1BE-4471-B75A-47AEF1F8C31D}" srcOrd="0" destOrd="0" parTransId="{1F4C9847-379B-4D53-9455-CE504763452F}" sibTransId="{846BE597-5F3D-4733-898B-BD5535132657}"/>
    <dgm:cxn modelId="{9788BDC1-93A8-4601-91FD-ADF604B147F1}" type="presOf" srcId="{62E33CB2-73E9-4574-B57F-05D0FC12A221}" destId="{81E21F73-CE6A-48EF-A37B-9410146F686E}" srcOrd="0" destOrd="0" presId="urn:microsoft.com/office/officeart/2005/8/layout/process4"/>
    <dgm:cxn modelId="{582834CC-D56B-4E5E-9692-4085349A860A}" type="presOf" srcId="{625A199E-7B4C-443C-9079-21714EFE0A1D}" destId="{61989394-491D-41E6-8D57-5D3757869C68}" srcOrd="1" destOrd="0" presId="urn:microsoft.com/office/officeart/2005/8/layout/process4"/>
    <dgm:cxn modelId="{B47A554B-CA25-436C-8F84-63C6017DC16D}" type="presOf" srcId="{FF9F86F2-5F69-4253-ADCD-9EEDA47477ED}" destId="{EA8F7003-9912-40C0-81CD-0DCB8413509C}" srcOrd="0" destOrd="0" presId="urn:microsoft.com/office/officeart/2005/8/layout/process4"/>
    <dgm:cxn modelId="{DAE226F7-5270-4AF4-88BC-EFFE14FA695E}" srcId="{D8333008-E51F-47E2-9E2D-2373CEA5034B}" destId="{76D09BAE-9E5F-40B5-B0FA-A56A1F001FCF}" srcOrd="0" destOrd="0" parTransId="{CBC5FAF6-6B95-4C0B-A78D-1425DE5B169B}" sibTransId="{1B253DAD-B0F9-400B-B75E-FC7B878B861B}"/>
    <dgm:cxn modelId="{AEFDD419-C95F-4222-A008-AB7E5A5BC7A2}" type="presOf" srcId="{D8333008-E51F-47E2-9E2D-2373CEA5034B}" destId="{E813ED6B-8FA2-45D9-B23F-7CFCF6A68F3C}" srcOrd="0" destOrd="0" presId="urn:microsoft.com/office/officeart/2005/8/layout/process4"/>
    <dgm:cxn modelId="{92A7899D-01BE-4105-A413-7786CCBF0672}" type="presOf" srcId="{1B1A8A7D-D0A9-409C-9679-4B86D0856D5F}" destId="{53125F8D-1EDE-4939-BB12-AF1B82037461}" srcOrd="0" destOrd="0" presId="urn:microsoft.com/office/officeart/2005/8/layout/process4"/>
    <dgm:cxn modelId="{9F6304EE-72D0-4BA0-B3F0-6B7938FF7701}" srcId="{66D72BBE-3346-4407-B5FF-BBBC16B801D0}" destId="{4A60284E-576B-4B31-971A-D4BD0D54590A}" srcOrd="4" destOrd="0" parTransId="{9392CB06-7035-49B4-8FD9-E07B53D05C29}" sibTransId="{CD504378-24E8-40FE-8FC7-034C93D6B98D}"/>
    <dgm:cxn modelId="{6ADFD6A5-0F7D-4595-9E39-ED46ADC52923}" type="presOf" srcId="{76D09BAE-9E5F-40B5-B0FA-A56A1F001FCF}" destId="{6E3130BD-41F2-4CEA-AB1E-A79A9CA5F434}"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3C942571-E53B-4F5C-A86A-C9CBC6A4DB78}" srcId="{66D72BBE-3346-4407-B5FF-BBBC16B801D0}" destId="{0438CCF1-88D6-44F7-AF7B-83D4C1F4D49A}" srcOrd="0" destOrd="0" parTransId="{1205D138-6FCD-4BEE-B88C-EA2D562F106A}" sibTransId="{DDBD8AEE-2ADE-472E-B4C6-A104E09352C4}"/>
    <dgm:cxn modelId="{3AD19C32-C370-4A0F-A484-3B01F133B395}" type="presOf" srcId="{625A199E-7B4C-443C-9079-21714EFE0A1D}" destId="{E0093CB6-D42C-454C-BB97-31CD26EC98AB}" srcOrd="0" destOrd="0" presId="urn:microsoft.com/office/officeart/2005/8/layout/process4"/>
    <dgm:cxn modelId="{549163E1-562F-40EE-BDF9-011B75313864}" type="presOf" srcId="{1B1A8A7D-D0A9-409C-9679-4B86D0856D5F}" destId="{E052E52E-9E78-4581-BA83-DFB962CD050D}" srcOrd="1" destOrd="0" presId="urn:microsoft.com/office/officeart/2005/8/layout/process4"/>
    <dgm:cxn modelId="{9E04A7DA-68B2-4E2B-B143-6D4AF5F27AB5}" type="presParOf" srcId="{8CE0A84B-3B67-4733-A89D-449FC1703EB4}" destId="{E5CBE3E7-B9B3-487A-9244-13D5ED8F6002}" srcOrd="0" destOrd="0" presId="urn:microsoft.com/office/officeart/2005/8/layout/process4"/>
    <dgm:cxn modelId="{D5E2E12C-43D1-488D-9C47-82C16E58080B}" type="presParOf" srcId="{E5CBE3E7-B9B3-487A-9244-13D5ED8F6002}" destId="{EA8F7003-9912-40C0-81CD-0DCB8413509C}" srcOrd="0" destOrd="0" presId="urn:microsoft.com/office/officeart/2005/8/layout/process4"/>
    <dgm:cxn modelId="{F8BF4BF2-5573-404B-B639-95205F817394}" type="presParOf" srcId="{E5CBE3E7-B9B3-487A-9244-13D5ED8F6002}" destId="{EBC2A6C0-27C5-4AF6-977F-631735403317}" srcOrd="1" destOrd="0" presId="urn:microsoft.com/office/officeart/2005/8/layout/process4"/>
    <dgm:cxn modelId="{12430B10-B53F-4406-A3F6-05B49FA4D8C0}" type="presParOf" srcId="{E5CBE3E7-B9B3-487A-9244-13D5ED8F6002}" destId="{6B6728E4-4173-414B-8D4A-C6B43E7CE2C7}" srcOrd="2" destOrd="0" presId="urn:microsoft.com/office/officeart/2005/8/layout/process4"/>
    <dgm:cxn modelId="{93F07470-163E-4CE7-A7B2-8D07A8FEEDA2}" type="presParOf" srcId="{6B6728E4-4173-414B-8D4A-C6B43E7CE2C7}" destId="{81E21F73-CE6A-48EF-A37B-9410146F686E}" srcOrd="0" destOrd="0" presId="urn:microsoft.com/office/officeart/2005/8/layout/process4"/>
    <dgm:cxn modelId="{9000166A-A9FF-416C-BD16-B762FEF3E596}" type="presParOf" srcId="{8CE0A84B-3B67-4733-A89D-449FC1703EB4}" destId="{F5A00589-ECC6-487F-AD07-BABC2A9107BA}" srcOrd="1" destOrd="0" presId="urn:microsoft.com/office/officeart/2005/8/layout/process4"/>
    <dgm:cxn modelId="{0644C020-A0E5-4406-9B79-66D9A961547F}" type="presParOf" srcId="{8CE0A84B-3B67-4733-A89D-449FC1703EB4}" destId="{BD4EC01D-58B2-4669-91AB-F2F7936837C7}" srcOrd="2" destOrd="0" presId="urn:microsoft.com/office/officeart/2005/8/layout/process4"/>
    <dgm:cxn modelId="{883716A4-E096-4E32-8C53-E07374331CBA}" type="presParOf" srcId="{BD4EC01D-58B2-4669-91AB-F2F7936837C7}" destId="{53125F8D-1EDE-4939-BB12-AF1B82037461}" srcOrd="0" destOrd="0" presId="urn:microsoft.com/office/officeart/2005/8/layout/process4"/>
    <dgm:cxn modelId="{013873CB-C030-4E2E-AD9C-527E793A1E3C}" type="presParOf" srcId="{BD4EC01D-58B2-4669-91AB-F2F7936837C7}" destId="{E052E52E-9E78-4581-BA83-DFB962CD050D}" srcOrd="1" destOrd="0" presId="urn:microsoft.com/office/officeart/2005/8/layout/process4"/>
    <dgm:cxn modelId="{0294B554-76CC-4C52-AA47-69C33C51B6B2}" type="presParOf" srcId="{BD4EC01D-58B2-4669-91AB-F2F7936837C7}" destId="{2ABD99AC-A45E-46E9-9B07-3ADAFCECFB5F}" srcOrd="2" destOrd="0" presId="urn:microsoft.com/office/officeart/2005/8/layout/process4"/>
    <dgm:cxn modelId="{C52AACF5-DB31-4DE7-8849-9B15B4B41CD3}" type="presParOf" srcId="{2ABD99AC-A45E-46E9-9B07-3ADAFCECFB5F}" destId="{4F105731-0243-440F-8388-4E9B26335C72}" srcOrd="0" destOrd="0" presId="urn:microsoft.com/office/officeart/2005/8/layout/process4"/>
    <dgm:cxn modelId="{D50CD8A3-AD2B-486F-9B7F-7B001429EA37}" type="presParOf" srcId="{8CE0A84B-3B67-4733-A89D-449FC1703EB4}" destId="{F3061E04-6384-49DC-8B1A-8609025D6C17}" srcOrd="3" destOrd="0" presId="urn:microsoft.com/office/officeart/2005/8/layout/process4"/>
    <dgm:cxn modelId="{3F3773FC-1647-4E9D-B061-5B8E007E4EA4}" type="presParOf" srcId="{8CE0A84B-3B67-4733-A89D-449FC1703EB4}" destId="{3A7A87EB-4725-4E5E-8CAA-C5B7D460E780}" srcOrd="4" destOrd="0" presId="urn:microsoft.com/office/officeart/2005/8/layout/process4"/>
    <dgm:cxn modelId="{2C55982B-3B0C-4753-BFDF-B056A699A623}" type="presParOf" srcId="{3A7A87EB-4725-4E5E-8CAA-C5B7D460E780}" destId="{5CE47816-691F-473D-88F1-19982A675078}" srcOrd="0" destOrd="0" presId="urn:microsoft.com/office/officeart/2005/8/layout/process4"/>
    <dgm:cxn modelId="{4510F00C-8B9A-4D9D-B7F1-F9142441D95A}" type="presParOf" srcId="{3A7A87EB-4725-4E5E-8CAA-C5B7D460E780}" destId="{AEF35E6D-7C17-40B8-91C5-2BFA8E0D0AAD}" srcOrd="1" destOrd="0" presId="urn:microsoft.com/office/officeart/2005/8/layout/process4"/>
    <dgm:cxn modelId="{295FA193-7AE0-41DE-8838-A1DEF1AE1687}" type="presParOf" srcId="{3A7A87EB-4725-4E5E-8CAA-C5B7D460E780}" destId="{57E03708-F835-4541-95B0-888FD6217FDB}" srcOrd="2" destOrd="0" presId="urn:microsoft.com/office/officeart/2005/8/layout/process4"/>
    <dgm:cxn modelId="{8B53B2EA-888D-4234-BEC0-FBE312AD29FD}" type="presParOf" srcId="{57E03708-F835-4541-95B0-888FD6217FDB}" destId="{1FC448D3-4D5B-440C-878E-ACF46F66DF1D}" srcOrd="0" destOrd="0" presId="urn:microsoft.com/office/officeart/2005/8/layout/process4"/>
    <dgm:cxn modelId="{A5A390B7-BBFC-4982-9CFA-85BD52960AD4}" type="presParOf" srcId="{8CE0A84B-3B67-4733-A89D-449FC1703EB4}" destId="{7E5D6166-F4CA-4B10-B44A-8211D81FC6D0}" srcOrd="5" destOrd="0" presId="urn:microsoft.com/office/officeart/2005/8/layout/process4"/>
    <dgm:cxn modelId="{4DF5A365-0433-45B3-9990-C7DDBD68389A}" type="presParOf" srcId="{8CE0A84B-3B67-4733-A89D-449FC1703EB4}" destId="{0C552A7A-15AA-4EBA-9606-29BA4B27ACD6}" srcOrd="6" destOrd="0" presId="urn:microsoft.com/office/officeart/2005/8/layout/process4"/>
    <dgm:cxn modelId="{6D399107-BA31-4A21-A8D6-859BA62CE676}" type="presParOf" srcId="{0C552A7A-15AA-4EBA-9606-29BA4B27ACD6}" destId="{E813ED6B-8FA2-45D9-B23F-7CFCF6A68F3C}" srcOrd="0" destOrd="0" presId="urn:microsoft.com/office/officeart/2005/8/layout/process4"/>
    <dgm:cxn modelId="{51394DFD-453D-45FE-A182-35C17C9CB9A0}" type="presParOf" srcId="{0C552A7A-15AA-4EBA-9606-29BA4B27ACD6}" destId="{2F38E7BF-0F9A-4F2C-8CE6-20AEF060097D}" srcOrd="1" destOrd="0" presId="urn:microsoft.com/office/officeart/2005/8/layout/process4"/>
    <dgm:cxn modelId="{D82F7B9F-339B-41F9-A92B-633670F3F807}" type="presParOf" srcId="{0C552A7A-15AA-4EBA-9606-29BA4B27ACD6}" destId="{1D2A0123-948B-4F04-B38D-DEEA9AC4B0D3}" srcOrd="2" destOrd="0" presId="urn:microsoft.com/office/officeart/2005/8/layout/process4"/>
    <dgm:cxn modelId="{37A6BC4C-7E34-4539-859F-60DBA30B2EB1}" type="presParOf" srcId="{1D2A0123-948B-4F04-B38D-DEEA9AC4B0D3}" destId="{6E3130BD-41F2-4CEA-AB1E-A79A9CA5F434}" srcOrd="0" destOrd="0" presId="urn:microsoft.com/office/officeart/2005/8/layout/process4"/>
    <dgm:cxn modelId="{8F421A68-1978-45C9-94A1-EE5CF175EBD7}" type="presParOf" srcId="{8CE0A84B-3B67-4733-A89D-449FC1703EB4}" destId="{19E7F097-77A9-44EC-8BA2-D443F7D0B299}" srcOrd="7" destOrd="0" presId="urn:microsoft.com/office/officeart/2005/8/layout/process4"/>
    <dgm:cxn modelId="{90D3A551-D4FC-4CB7-8CC1-4E5E37D3FAE8}" type="presParOf" srcId="{8CE0A84B-3B67-4733-A89D-449FC1703EB4}" destId="{F9954F05-5C3F-4280-8224-884F9E8571E1}" srcOrd="8" destOrd="0" presId="urn:microsoft.com/office/officeart/2005/8/layout/process4"/>
    <dgm:cxn modelId="{F21175D8-A9E0-4711-930A-EFA0EDA74451}" type="presParOf" srcId="{F9954F05-5C3F-4280-8224-884F9E8571E1}" destId="{08086EC1-B163-48B4-81D4-CFF88E90AA6F}" srcOrd="0" destOrd="0" presId="urn:microsoft.com/office/officeart/2005/8/layout/process4"/>
    <dgm:cxn modelId="{F0D09482-2AB1-477F-9D29-651BBF234C9B}" type="presParOf" srcId="{F9954F05-5C3F-4280-8224-884F9E8571E1}" destId="{A2E1598F-8CB4-477D-8769-41DB0DD2B007}" srcOrd="1" destOrd="0" presId="urn:microsoft.com/office/officeart/2005/8/layout/process4"/>
    <dgm:cxn modelId="{BE5C4256-B0F0-4959-AC37-DD3E373F605D}" type="presParOf" srcId="{F9954F05-5C3F-4280-8224-884F9E8571E1}" destId="{95ED84B2-07CF-4EC5-9C49-E1BBD6D184F8}" srcOrd="2" destOrd="0" presId="urn:microsoft.com/office/officeart/2005/8/layout/process4"/>
    <dgm:cxn modelId="{2BDCEDAA-6FA8-4EDB-9A03-9BEE82A7027F}" type="presParOf" srcId="{95ED84B2-07CF-4EC5-9C49-E1BBD6D184F8}" destId="{054CA370-73D6-4BC7-A9A1-450E8F3EEEE2}" srcOrd="0" destOrd="0" presId="urn:microsoft.com/office/officeart/2005/8/layout/process4"/>
    <dgm:cxn modelId="{9C3FFC08-0E1E-4D47-BFA8-6D306E4A3283}" type="presParOf" srcId="{8CE0A84B-3B67-4733-A89D-449FC1703EB4}" destId="{3EE2DEFD-507B-4A4C-A95E-747A46F017D9}" srcOrd="9" destOrd="0" presId="urn:microsoft.com/office/officeart/2005/8/layout/process4"/>
    <dgm:cxn modelId="{7FA53B35-A132-46D8-BD33-3F8D0202E0CF}" type="presParOf" srcId="{8CE0A84B-3B67-4733-A89D-449FC1703EB4}" destId="{13156052-2E3F-46E0-8434-291841141488}" srcOrd="10" destOrd="0" presId="urn:microsoft.com/office/officeart/2005/8/layout/process4"/>
    <dgm:cxn modelId="{1E223D0A-C18E-41E3-8C13-9794C7831370}" type="presParOf" srcId="{13156052-2E3F-46E0-8434-291841141488}" destId="{C1152A86-6776-4F50-A705-79539D9C93FF}" srcOrd="0" destOrd="0" presId="urn:microsoft.com/office/officeart/2005/8/layout/process4"/>
    <dgm:cxn modelId="{36847235-C05F-4A80-8457-DC82587C5581}" type="presParOf" srcId="{13156052-2E3F-46E0-8434-291841141488}" destId="{431095D6-80E2-4EAB-9193-15B379E5B808}" srcOrd="1" destOrd="0" presId="urn:microsoft.com/office/officeart/2005/8/layout/process4"/>
    <dgm:cxn modelId="{7B8FA544-7283-496B-9025-F3C02166D28D}" type="presParOf" srcId="{13156052-2E3F-46E0-8434-291841141488}" destId="{FB3C2C7E-4880-42E3-A1B0-9E344F6A02C4}" srcOrd="2" destOrd="0" presId="urn:microsoft.com/office/officeart/2005/8/layout/process4"/>
    <dgm:cxn modelId="{CBD68923-9F7A-41C0-B216-A21EA8BAE7F6}" type="presParOf" srcId="{FB3C2C7E-4880-42E3-A1B0-9E344F6A02C4}" destId="{40B44EB3-DBA6-463E-A107-30E4D2ED3B9F}" srcOrd="0" destOrd="0" presId="urn:microsoft.com/office/officeart/2005/8/layout/process4"/>
    <dgm:cxn modelId="{D17DA099-68EE-4676-92FE-3BC203056866}" type="presParOf" srcId="{8CE0A84B-3B67-4733-A89D-449FC1703EB4}" destId="{1EF5C74B-A3AC-41C7-971F-B21C9963FBD4}" srcOrd="11" destOrd="0" presId="urn:microsoft.com/office/officeart/2005/8/layout/process4"/>
    <dgm:cxn modelId="{EEFA391F-C9B4-481C-A16B-62764D7453CC}" type="presParOf" srcId="{8CE0A84B-3B67-4733-A89D-449FC1703EB4}" destId="{56662458-009A-49C8-B94A-0C224953673E}" srcOrd="12" destOrd="0" presId="urn:microsoft.com/office/officeart/2005/8/layout/process4"/>
    <dgm:cxn modelId="{4D2D6257-37AF-4F6A-A3DC-9A0F87E8D6E8}" type="presParOf" srcId="{56662458-009A-49C8-B94A-0C224953673E}" destId="{E0093CB6-D42C-454C-BB97-31CD26EC98AB}" srcOrd="0" destOrd="0" presId="urn:microsoft.com/office/officeart/2005/8/layout/process4"/>
    <dgm:cxn modelId="{03C55F5C-9999-4D30-9AB5-572FF6ED8087}" type="presParOf" srcId="{56662458-009A-49C8-B94A-0C224953673E}" destId="{61989394-491D-41E6-8D57-5D3757869C68}" srcOrd="1" destOrd="0" presId="urn:microsoft.com/office/officeart/2005/8/layout/process4"/>
    <dgm:cxn modelId="{25EC4BFD-BA90-48DE-97E1-15479C35AF63}" type="presParOf" srcId="{56662458-009A-49C8-B94A-0C224953673E}" destId="{5C028E4B-1DA3-4840-9F96-037E388D28C7}" srcOrd="2" destOrd="0" presId="urn:microsoft.com/office/officeart/2005/8/layout/process4"/>
    <dgm:cxn modelId="{37D193BE-BB73-4438-8279-54BC8A4C0A6A}" type="presParOf" srcId="{5C028E4B-1DA3-4840-9F96-037E388D28C7}" destId="{61D105D4-F8CD-4114-9F53-AECC7FDA6BA3}" srcOrd="0" destOrd="0" presId="urn:microsoft.com/office/officeart/2005/8/layout/process4"/>
    <dgm:cxn modelId="{A1D567BA-312D-4B8B-9A98-9907C9582FF9}" type="presParOf" srcId="{8CE0A84B-3B67-4733-A89D-449FC1703EB4}" destId="{6702BC0B-AE19-43AC-B04B-864083A93E80}" srcOrd="13" destOrd="0" presId="urn:microsoft.com/office/officeart/2005/8/layout/process4"/>
    <dgm:cxn modelId="{46CDA63D-49CE-4DE6-B9CC-AE79DA733648}" type="presParOf" srcId="{8CE0A84B-3B67-4733-A89D-449FC1703EB4}" destId="{761D6FD9-CEFE-453C-96B3-931B1AB0E648}" srcOrd="14" destOrd="0" presId="urn:microsoft.com/office/officeart/2005/8/layout/process4"/>
    <dgm:cxn modelId="{FCBD5E2E-0893-49B1-AB9A-FC4C1F27743D}" type="presParOf" srcId="{761D6FD9-CEFE-453C-96B3-931B1AB0E648}" destId="{2EA1A765-64B7-43C7-8701-CE5BB700322C}" srcOrd="0" destOrd="0" presId="urn:microsoft.com/office/officeart/2005/8/layout/process4"/>
    <dgm:cxn modelId="{E7061BDD-15F5-4F99-9668-CFD6C775529F}" type="presParOf" srcId="{761D6FD9-CEFE-453C-96B3-931B1AB0E648}" destId="{C0B55A8C-600E-4535-8E87-211427149C7C}" srcOrd="1" destOrd="0" presId="urn:microsoft.com/office/officeart/2005/8/layout/process4"/>
    <dgm:cxn modelId="{9F74700E-7978-4C4A-B212-E9D02B7833BA}" type="presParOf" srcId="{761D6FD9-CEFE-453C-96B3-931B1AB0E648}" destId="{01C00A5C-DE6B-49E5-A4F7-680BEB9A2032}" srcOrd="2" destOrd="0" presId="urn:microsoft.com/office/officeart/2005/8/layout/process4"/>
    <dgm:cxn modelId="{D066B335-3AA1-4C5E-956D-D18D6CE66581}" type="presParOf" srcId="{01C00A5C-DE6B-49E5-A4F7-680BEB9A2032}" destId="{69A5328E-4E09-4673-ABB9-0E1C26BBE844}" srcOrd="0" destOrd="0" presId="urn:microsoft.com/office/officeart/2005/8/layout/process4"/>
    <dgm:cxn modelId="{CE85C1A3-694A-4D35-B8F8-326C2D9929A8}" type="presParOf" srcId="{8CE0A84B-3B67-4733-A89D-449FC1703EB4}" destId="{B1543742-63BD-41FF-B593-C4DEAF541FFC}" srcOrd="15" destOrd="0" presId="urn:microsoft.com/office/officeart/2005/8/layout/process4"/>
    <dgm:cxn modelId="{FACE6891-1475-4BBB-88CB-5C77D3BE3136}" type="presParOf" srcId="{8CE0A84B-3B67-4733-A89D-449FC1703EB4}" destId="{CD0DFB92-53DE-415A-B1AC-F9501CB3B573}" srcOrd="16" destOrd="0" presId="urn:microsoft.com/office/officeart/2005/8/layout/process4"/>
    <dgm:cxn modelId="{DD6112DF-C359-4FC1-857F-E0EA0E737BB8}" type="presParOf" srcId="{CD0DFB92-53DE-415A-B1AC-F9501CB3B573}" destId="{30A0CABE-CFE5-48A7-82B9-E6B4FC614F68}" srcOrd="0" destOrd="0" presId="urn:microsoft.com/office/officeart/2005/8/layout/process4"/>
    <dgm:cxn modelId="{ABE60B55-06D2-4B31-AAE5-039A4518F35B}" type="presParOf" srcId="{CD0DFB92-53DE-415A-B1AC-F9501CB3B573}" destId="{D05BC19B-0C2D-4763-BF78-3F917B29378D}" srcOrd="1" destOrd="0" presId="urn:microsoft.com/office/officeart/2005/8/layout/process4"/>
    <dgm:cxn modelId="{FAA79154-BF4D-4481-BA7A-B2770E5405FA}" type="presParOf" srcId="{CD0DFB92-53DE-415A-B1AC-F9501CB3B573}" destId="{777ACD06-E1DF-4ACC-B003-29C8EA75EBA7}" srcOrd="2" destOrd="0" presId="urn:microsoft.com/office/officeart/2005/8/layout/process4"/>
    <dgm:cxn modelId="{F83F18D3-FA90-476C-A9BB-A4DDBA839A6F}" type="presParOf" srcId="{777ACD06-E1DF-4ACC-B003-29C8EA75EBA7}" destId="{85FF8C92-F883-4AAD-9475-13A49C79033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en-US"/>
        </a:p>
      </dgm:t>
    </dgm:pt>
    <dgm:pt modelId="{625A199E-7B4C-443C-9079-21714EFE0A1D}">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Shelah</a:t>
          </a:r>
          <a:endParaRPr lang="en-US" sz="1800" dirty="0">
            <a:solidFill>
              <a:schemeClr val="bg1"/>
            </a:solidFill>
            <a:effectLst>
              <a:outerShdw blurRad="38100" dist="38100" dir="2700000" algn="tl">
                <a:srgbClr val="000000">
                  <a:alpha val="43137"/>
                </a:srgbClr>
              </a:outerShdw>
            </a:effectLst>
          </a:endParaRPr>
        </a:p>
      </dgm:t>
    </dgm:pt>
    <dgm:pt modelId="{D6B6DA35-9DD8-4396-B93E-A7182581C8A4}" type="parTrans" cxnId="{D3CCBDCC-037C-4130-8E28-A6039A339022}">
      <dgm:prSet/>
      <dgm:spPr/>
      <dgm:t>
        <a:bodyPr/>
        <a:lstStyle/>
        <a:p>
          <a:endParaRPr lang="en-US"/>
        </a:p>
      </dgm:t>
    </dgm:pt>
    <dgm:pt modelId="{1AA2DFBF-CFA8-4D7C-B382-D1944164EE9C}" type="sibTrans" cxnId="{D3CCBDCC-037C-4130-8E28-A6039A339022}">
      <dgm:prSet/>
      <dgm:spPr/>
      <dgm:t>
        <a:bodyPr/>
        <a:lstStyle/>
        <a:p>
          <a:endParaRPr lang="en-US"/>
        </a:p>
      </dgm:t>
    </dgm:pt>
    <dgm:pt modelId="{A2C1F0EF-7BEE-4D61-BBAB-B64E913745CC}">
      <dgm:prSet phldrT="[Text]" custT="1"/>
      <dgm:spPr/>
      <dgm:t>
        <a:bodyPr/>
        <a:lstStyle/>
        <a:p>
          <a:r>
            <a:rPr lang="he-IL" sz="2400" b="1" spc="300" dirty="0" smtClean="0">
              <a:solidFill>
                <a:srgbClr val="0070C0"/>
              </a:solidFill>
            </a:rPr>
            <a:t>ש</a:t>
          </a:r>
          <a:r>
            <a:rPr lang="he-IL" sz="2400" b="1" spc="300" dirty="0" smtClean="0"/>
            <a:t>לח</a:t>
          </a:r>
          <a:endParaRPr lang="en-US" sz="2400" b="1" spc="300" dirty="0"/>
        </a:p>
      </dgm:t>
    </dgm:pt>
    <dgm:pt modelId="{A8F9C8D5-2C1C-457D-BE08-43326611B2D3}" type="parTrans" cxnId="{10A72C6A-EC8E-4367-AC53-84B46DF7960E}">
      <dgm:prSet/>
      <dgm:spPr/>
      <dgm:t>
        <a:bodyPr/>
        <a:lstStyle/>
        <a:p>
          <a:endParaRPr lang="en-US"/>
        </a:p>
      </dgm:t>
    </dgm:pt>
    <dgm:pt modelId="{2DF5AC42-A202-4C7A-84AB-E634D23A4158}" type="sibTrans" cxnId="{10A72C6A-EC8E-4367-AC53-84B46DF7960E}">
      <dgm:prSet/>
      <dgm:spPr/>
      <dgm:t>
        <a:bodyPr/>
        <a:lstStyle/>
        <a:p>
          <a:endParaRPr lang="en-US"/>
        </a:p>
      </dgm:t>
    </dgm:pt>
    <dgm:pt modelId="{6AFAB542-7621-405A-9B13-126CE0E7D3A2}">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Eber</a:t>
          </a:r>
          <a:endParaRPr lang="en-US" sz="1800" dirty="0">
            <a:solidFill>
              <a:schemeClr val="bg1"/>
            </a:solidFill>
            <a:effectLst>
              <a:outerShdw blurRad="38100" dist="38100" dir="2700000" algn="tl">
                <a:srgbClr val="000000">
                  <a:alpha val="43137"/>
                </a:srgbClr>
              </a:outerShdw>
            </a:effectLst>
          </a:endParaRPr>
        </a:p>
      </dgm:t>
    </dgm:pt>
    <dgm:pt modelId="{51378D3F-D277-41C3-A0FB-A5587F104427}" type="parTrans" cxnId="{D0B14887-3C68-4C8B-8381-6FF80985DE9B}">
      <dgm:prSet/>
      <dgm:spPr/>
      <dgm:t>
        <a:bodyPr/>
        <a:lstStyle/>
        <a:p>
          <a:endParaRPr lang="en-US"/>
        </a:p>
      </dgm:t>
    </dgm:pt>
    <dgm:pt modelId="{8A599416-FF1F-4903-A119-BBD62F850749}" type="sibTrans" cxnId="{D0B14887-3C68-4C8B-8381-6FF80985DE9B}">
      <dgm:prSet/>
      <dgm:spPr/>
      <dgm:t>
        <a:bodyPr/>
        <a:lstStyle/>
        <a:p>
          <a:endParaRPr lang="en-US"/>
        </a:p>
      </dgm:t>
    </dgm:pt>
    <dgm:pt modelId="{4A60284E-576B-4B31-971A-D4BD0D54590A}">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Peleg</a:t>
          </a:r>
          <a:endParaRPr lang="en-US" sz="1800" dirty="0">
            <a:solidFill>
              <a:schemeClr val="bg1"/>
            </a:solidFill>
            <a:effectLst>
              <a:outerShdw blurRad="38100" dist="38100" dir="2700000" algn="tl">
                <a:srgbClr val="000000">
                  <a:alpha val="43137"/>
                </a:srgbClr>
              </a:outerShdw>
            </a:effectLst>
          </a:endParaRPr>
        </a:p>
      </dgm:t>
    </dgm:pt>
    <dgm:pt modelId="{9392CB06-7035-49B4-8FD9-E07B53D05C29}" type="parTrans" cxnId="{9F6304EE-72D0-4BA0-B3F0-6B7938FF7701}">
      <dgm:prSet/>
      <dgm:spPr/>
      <dgm:t>
        <a:bodyPr/>
        <a:lstStyle/>
        <a:p>
          <a:endParaRPr lang="en-US"/>
        </a:p>
      </dgm:t>
    </dgm:pt>
    <dgm:pt modelId="{CD504378-24E8-40FE-8FC7-034C93D6B98D}" type="sibTrans" cxnId="{9F6304EE-72D0-4BA0-B3F0-6B7938FF7701}">
      <dgm:prSet/>
      <dgm:spPr/>
      <dgm:t>
        <a:bodyPr/>
        <a:lstStyle/>
        <a:p>
          <a:endParaRPr lang="en-US"/>
        </a:p>
      </dgm:t>
    </dgm:pt>
    <dgm:pt modelId="{D8333008-E51F-47E2-9E2D-2373CEA5034B}">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Reu</a:t>
          </a:r>
          <a:endParaRPr lang="en-US" sz="1800" b="1" dirty="0">
            <a:solidFill>
              <a:schemeClr val="bg1"/>
            </a:solidFill>
            <a:effectLst>
              <a:outerShdw blurRad="38100" dist="38100" dir="2700000" algn="tl">
                <a:srgbClr val="000000">
                  <a:alpha val="43137"/>
                </a:srgbClr>
              </a:outerShdw>
            </a:effectLst>
          </a:endParaRPr>
        </a:p>
      </dgm:t>
    </dgm:pt>
    <dgm:pt modelId="{97CA7A17-DB56-4057-917E-996355CBCEA8}" type="parTrans" cxnId="{2627603A-E65D-45FE-8A0E-F5B927B05FAB}">
      <dgm:prSet/>
      <dgm:spPr/>
      <dgm:t>
        <a:bodyPr/>
        <a:lstStyle/>
        <a:p>
          <a:endParaRPr lang="en-US"/>
        </a:p>
      </dgm:t>
    </dgm:pt>
    <dgm:pt modelId="{AA9267CC-D1B8-46F5-AF30-E441C3A433E9}" type="sibTrans" cxnId="{2627603A-E65D-45FE-8A0E-F5B927B05FAB}">
      <dgm:prSet/>
      <dgm:spPr/>
      <dgm:t>
        <a:bodyPr/>
        <a:lstStyle/>
        <a:p>
          <a:endParaRPr lang="en-US"/>
        </a:p>
      </dgm:t>
    </dgm:pt>
    <dgm:pt modelId="{7BA71D86-129E-45D7-8DAA-DCBFBDF11884}">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Serug</a:t>
          </a:r>
          <a:endParaRPr lang="en-US" sz="1800" dirty="0">
            <a:solidFill>
              <a:schemeClr val="bg1"/>
            </a:solidFill>
            <a:effectLst>
              <a:outerShdw blurRad="38100" dist="38100" dir="2700000" algn="tl">
                <a:srgbClr val="000000">
                  <a:alpha val="43137"/>
                </a:srgbClr>
              </a:outerShdw>
            </a:effectLst>
          </a:endParaRPr>
        </a:p>
      </dgm:t>
    </dgm:pt>
    <dgm:pt modelId="{6BADE2AC-F2F7-4A22-A474-3239E46EB7F5}" type="parTrans" cxnId="{BFE3BD05-0666-4E66-8594-17744E7B4AFD}">
      <dgm:prSet/>
      <dgm:spPr/>
      <dgm:t>
        <a:bodyPr/>
        <a:lstStyle/>
        <a:p>
          <a:endParaRPr lang="en-US"/>
        </a:p>
      </dgm:t>
    </dgm:pt>
    <dgm:pt modelId="{D3819733-025E-4107-A64F-223A7834FC1E}" type="sibTrans" cxnId="{BFE3BD05-0666-4E66-8594-17744E7B4AFD}">
      <dgm:prSet/>
      <dgm:spPr/>
      <dgm:t>
        <a:bodyPr/>
        <a:lstStyle/>
        <a:p>
          <a:endParaRPr lang="en-US"/>
        </a:p>
      </dgm:t>
    </dgm:pt>
    <dgm:pt modelId="{1B1A8A7D-D0A9-409C-9679-4B86D0856D5F}">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Nahor</a:t>
          </a:r>
          <a:endParaRPr lang="en-US" sz="1800" dirty="0">
            <a:solidFill>
              <a:schemeClr val="bg1"/>
            </a:solidFill>
            <a:effectLst>
              <a:outerShdw blurRad="38100" dist="38100" dir="2700000" algn="tl">
                <a:srgbClr val="000000">
                  <a:alpha val="43137"/>
                </a:srgbClr>
              </a:outerShdw>
            </a:effectLst>
          </a:endParaRPr>
        </a:p>
      </dgm:t>
    </dgm:pt>
    <dgm:pt modelId="{904D03CB-7A31-46FF-9051-1BA655BFE6C7}" type="parTrans" cxnId="{8C59EED7-7856-4C9C-A774-09749B68E2A4}">
      <dgm:prSet/>
      <dgm:spPr/>
      <dgm:t>
        <a:bodyPr/>
        <a:lstStyle/>
        <a:p>
          <a:endParaRPr lang="en-US"/>
        </a:p>
      </dgm:t>
    </dgm:pt>
    <dgm:pt modelId="{EF6E1646-3964-4C7F-B0D0-1D14A861933D}" type="sibTrans" cxnId="{8C59EED7-7856-4C9C-A774-09749B68E2A4}">
      <dgm:prSet/>
      <dgm:spPr/>
      <dgm:t>
        <a:bodyPr/>
        <a:lstStyle/>
        <a:p>
          <a:endParaRPr lang="en-US"/>
        </a:p>
      </dgm:t>
    </dgm:pt>
    <dgm:pt modelId="{EF638339-4A4F-4F79-B98B-9B77E144DAE5}">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Arphaxad</a:t>
          </a:r>
          <a:endParaRPr lang="en-US" sz="1800" dirty="0">
            <a:solidFill>
              <a:schemeClr val="bg1"/>
            </a:solidFill>
            <a:effectLst>
              <a:outerShdw blurRad="38100" dist="38100" dir="2700000" algn="tl">
                <a:srgbClr val="000000">
                  <a:alpha val="43137"/>
                </a:srgbClr>
              </a:outerShdw>
            </a:effectLst>
          </a:endParaRPr>
        </a:p>
      </dgm:t>
    </dgm:pt>
    <dgm:pt modelId="{60C444F4-67BD-4C35-A3C4-CC1B61D23382}" type="parTrans" cxnId="{1A5325AF-0BBF-4069-BDED-AA2804E6410A}">
      <dgm:prSet/>
      <dgm:spPr/>
      <dgm:t>
        <a:bodyPr/>
        <a:lstStyle/>
        <a:p>
          <a:endParaRPr lang="en-US"/>
        </a:p>
      </dgm:t>
    </dgm:pt>
    <dgm:pt modelId="{260D3AFF-9C3A-46E6-8341-20A4AE15A5BE}" type="sibTrans" cxnId="{1A5325AF-0BBF-4069-BDED-AA2804E6410A}">
      <dgm:prSet/>
      <dgm:spPr/>
      <dgm:t>
        <a:bodyPr/>
        <a:lstStyle/>
        <a:p>
          <a:endParaRPr lang="en-US"/>
        </a:p>
      </dgm:t>
    </dgm:pt>
    <dgm:pt modelId="{38B57905-7F4B-44B5-B994-BD140A2CAC6C}">
      <dgm:prSet custT="1"/>
      <dgm:spPr/>
      <dgm:t>
        <a:bodyPr/>
        <a:lstStyle/>
        <a:p>
          <a:r>
            <a:rPr lang="he-IL" sz="2400" b="1" spc="0" dirty="0" smtClean="0">
              <a:solidFill>
                <a:srgbClr val="C00000"/>
              </a:solidFill>
            </a:rPr>
            <a:t>א</a:t>
          </a:r>
          <a:r>
            <a:rPr lang="he-IL" sz="2400" b="1" spc="0" dirty="0" smtClean="0"/>
            <a:t>רפכשד</a:t>
          </a:r>
          <a:endParaRPr lang="en-US" sz="2400" b="1" spc="0" dirty="0"/>
        </a:p>
      </dgm:t>
    </dgm:pt>
    <dgm:pt modelId="{3AC0ECA2-A796-4F28-8F95-883F9C93A288}" type="parTrans" cxnId="{50A938AD-F6BC-4AEF-A031-8E163E0355D4}">
      <dgm:prSet/>
      <dgm:spPr/>
      <dgm:t>
        <a:bodyPr/>
        <a:lstStyle/>
        <a:p>
          <a:endParaRPr lang="en-US"/>
        </a:p>
      </dgm:t>
    </dgm:pt>
    <dgm:pt modelId="{C156A6A8-C163-4773-A255-7ABB56D28EF7}" type="sibTrans" cxnId="{50A938AD-F6BC-4AEF-A031-8E163E0355D4}">
      <dgm:prSet/>
      <dgm:spPr/>
      <dgm:t>
        <a:bodyPr/>
        <a:lstStyle/>
        <a:p>
          <a:endParaRPr lang="en-US"/>
        </a:p>
      </dgm:t>
    </dgm:pt>
    <dgm:pt modelId="{212AD837-6CCC-4FE3-A6AD-6E1B52643B98}">
      <dgm:prSet custT="1"/>
      <dgm:spPr/>
      <dgm:t>
        <a:bodyPr/>
        <a:lstStyle/>
        <a:p>
          <a:r>
            <a:rPr lang="he-IL" sz="2400" b="1" spc="300" dirty="0" smtClean="0">
              <a:solidFill>
                <a:srgbClr val="C00000"/>
              </a:solidFill>
            </a:rPr>
            <a:t>ע</a:t>
          </a:r>
          <a:r>
            <a:rPr lang="he-IL" sz="2400" b="1" spc="300" dirty="0" smtClean="0"/>
            <a:t>בר</a:t>
          </a:r>
          <a:endParaRPr lang="en-US" sz="2400" b="1" spc="300" dirty="0"/>
        </a:p>
      </dgm:t>
    </dgm:pt>
    <dgm:pt modelId="{D14DA715-00B4-4444-A885-6CF045E60682}" type="parTrans" cxnId="{03871F6E-98D1-4F4A-957B-7CAD4E2E80A3}">
      <dgm:prSet/>
      <dgm:spPr/>
      <dgm:t>
        <a:bodyPr/>
        <a:lstStyle/>
        <a:p>
          <a:endParaRPr lang="en-US"/>
        </a:p>
      </dgm:t>
    </dgm:pt>
    <dgm:pt modelId="{F1995411-CD37-4C29-B3CE-CEA453AE9796}" type="sibTrans" cxnId="{03871F6E-98D1-4F4A-957B-7CAD4E2E80A3}">
      <dgm:prSet/>
      <dgm:spPr/>
      <dgm:t>
        <a:bodyPr/>
        <a:lstStyle/>
        <a:p>
          <a:endParaRPr lang="en-US"/>
        </a:p>
      </dgm:t>
    </dgm:pt>
    <dgm:pt modelId="{B291E4FA-9AA3-4C1A-9E7A-53B26B0BA4D7}">
      <dgm:prSet custT="1"/>
      <dgm:spPr/>
      <dgm:t>
        <a:bodyPr/>
        <a:lstStyle/>
        <a:p>
          <a:r>
            <a:rPr lang="he-IL" sz="2400" b="1" spc="300" dirty="0" smtClean="0">
              <a:solidFill>
                <a:srgbClr val="C00000"/>
              </a:solidFill>
            </a:rPr>
            <a:t>פ</a:t>
          </a:r>
          <a:r>
            <a:rPr lang="he-IL" sz="2400" b="1" spc="300" dirty="0" smtClean="0"/>
            <a:t>לג</a:t>
          </a:r>
          <a:endParaRPr lang="en-US" sz="2400" b="1" spc="300" dirty="0"/>
        </a:p>
      </dgm:t>
    </dgm:pt>
    <dgm:pt modelId="{2587F783-5F49-43D3-B727-121F88F6EE3F}" type="parTrans" cxnId="{FB2D50FE-2374-44F9-92ED-64E6F11E3FE5}">
      <dgm:prSet/>
      <dgm:spPr/>
      <dgm:t>
        <a:bodyPr/>
        <a:lstStyle/>
        <a:p>
          <a:endParaRPr lang="en-US"/>
        </a:p>
      </dgm:t>
    </dgm:pt>
    <dgm:pt modelId="{D202388F-D68F-4224-A3AA-3D5E8AF38219}" type="sibTrans" cxnId="{FB2D50FE-2374-44F9-92ED-64E6F11E3FE5}">
      <dgm:prSet/>
      <dgm:spPr/>
      <dgm:t>
        <a:bodyPr/>
        <a:lstStyle/>
        <a:p>
          <a:endParaRPr lang="en-US"/>
        </a:p>
      </dgm:t>
    </dgm:pt>
    <dgm:pt modelId="{76D09BAE-9E5F-40B5-B0FA-A56A1F001FCF}">
      <dgm:prSet custT="1"/>
      <dgm:spPr/>
      <dgm:t>
        <a:bodyPr/>
        <a:lstStyle/>
        <a:p>
          <a:r>
            <a:rPr lang="he-IL" sz="2400" b="1" spc="300" dirty="0" smtClean="0">
              <a:solidFill>
                <a:srgbClr val="C00000"/>
              </a:solidFill>
            </a:rPr>
            <a:t>ר</a:t>
          </a:r>
          <a:r>
            <a:rPr lang="he-IL" sz="2400" b="1" spc="300" dirty="0" smtClean="0"/>
            <a:t>עו</a:t>
          </a:r>
          <a:endParaRPr lang="en-US" sz="2400" b="1" spc="300" dirty="0"/>
        </a:p>
      </dgm:t>
    </dgm:pt>
    <dgm:pt modelId="{CBC5FAF6-6B95-4C0B-A78D-1425DE5B169B}" type="parTrans" cxnId="{DAE226F7-5270-4AF4-88BC-EFFE14FA695E}">
      <dgm:prSet/>
      <dgm:spPr/>
      <dgm:t>
        <a:bodyPr/>
        <a:lstStyle/>
        <a:p>
          <a:endParaRPr lang="en-US"/>
        </a:p>
      </dgm:t>
    </dgm:pt>
    <dgm:pt modelId="{1B253DAD-B0F9-400B-B75E-FC7B878B861B}" type="sibTrans" cxnId="{DAE226F7-5270-4AF4-88BC-EFFE14FA695E}">
      <dgm:prSet/>
      <dgm:spPr/>
      <dgm:t>
        <a:bodyPr/>
        <a:lstStyle/>
        <a:p>
          <a:endParaRPr lang="en-US"/>
        </a:p>
      </dgm:t>
    </dgm:pt>
    <dgm:pt modelId="{D3D36333-DD5A-44FF-A866-BDC5366E2134}">
      <dgm:prSet custT="1"/>
      <dgm:spPr/>
      <dgm:t>
        <a:bodyPr/>
        <a:lstStyle/>
        <a:p>
          <a:r>
            <a:rPr lang="he-IL" sz="2400" b="1" spc="300" baseline="0" dirty="0" smtClean="0">
              <a:solidFill>
                <a:srgbClr val="0070C0"/>
              </a:solidFill>
            </a:rPr>
            <a:t>ש</a:t>
          </a:r>
          <a:r>
            <a:rPr lang="he-IL" sz="2400" b="1" spc="300" dirty="0" smtClean="0"/>
            <a:t>רוג</a:t>
          </a:r>
          <a:endParaRPr lang="en-US" sz="2400" b="1" spc="300" dirty="0"/>
        </a:p>
      </dgm:t>
    </dgm:pt>
    <dgm:pt modelId="{F46C4D33-53CA-493A-B7B4-09443E6836D0}" type="parTrans" cxnId="{36E924F3-B8E6-4DFF-B793-CFE8DD16234E}">
      <dgm:prSet/>
      <dgm:spPr/>
      <dgm:t>
        <a:bodyPr/>
        <a:lstStyle/>
        <a:p>
          <a:endParaRPr lang="en-US"/>
        </a:p>
      </dgm:t>
    </dgm:pt>
    <dgm:pt modelId="{BEB198BD-D45F-479C-8630-853A6AF1CF62}" type="sibTrans" cxnId="{36E924F3-B8E6-4DFF-B793-CFE8DD16234E}">
      <dgm:prSet/>
      <dgm:spPr/>
      <dgm:t>
        <a:bodyPr/>
        <a:lstStyle/>
        <a:p>
          <a:endParaRPr lang="en-US"/>
        </a:p>
      </dgm:t>
    </dgm:pt>
    <dgm:pt modelId="{553F45FE-3B3A-4832-A0C8-E6E82575501D}">
      <dgm:prSet phldrT="[Text]" custT="1"/>
      <dgm:spPr/>
      <dgm:t>
        <a:bodyPr/>
        <a:lstStyle/>
        <a:p>
          <a:r>
            <a:rPr lang="he-IL" sz="2400" b="1" spc="300" dirty="0" smtClean="0">
              <a:solidFill>
                <a:srgbClr val="C00000"/>
              </a:solidFill>
            </a:rPr>
            <a:t>ש</a:t>
          </a:r>
          <a:r>
            <a:rPr lang="he-IL" sz="2400" b="1" spc="300" dirty="0" smtClean="0"/>
            <a:t>ם</a:t>
          </a:r>
          <a:endParaRPr lang="en-US" sz="2400" b="1" spc="300" dirty="0"/>
        </a:p>
      </dgm:t>
    </dgm:pt>
    <dgm:pt modelId="{0438CCF1-88D6-44F7-AF7B-83D4C1F4D49A}">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Shem</a:t>
          </a:r>
          <a:endParaRPr lang="en-US" sz="1800" dirty="0">
            <a:solidFill>
              <a:schemeClr val="bg1"/>
            </a:solidFill>
            <a:effectLst>
              <a:outerShdw blurRad="38100" dist="38100" dir="2700000" algn="tl">
                <a:srgbClr val="000000">
                  <a:alpha val="43137"/>
                </a:srgbClr>
              </a:outerShdw>
            </a:effectLst>
          </a:endParaRPr>
        </a:p>
      </dgm:t>
    </dgm:pt>
    <dgm:pt modelId="{DDBD8AEE-2ADE-472E-B4C6-A104E09352C4}" type="sibTrans" cxnId="{3C942571-E53B-4F5C-A86A-C9CBC6A4DB78}">
      <dgm:prSet/>
      <dgm:spPr/>
      <dgm:t>
        <a:bodyPr/>
        <a:lstStyle/>
        <a:p>
          <a:endParaRPr lang="en-US"/>
        </a:p>
      </dgm:t>
    </dgm:pt>
    <dgm:pt modelId="{1205D138-6FCD-4BEE-B88C-EA2D562F106A}" type="parTrans" cxnId="{3C942571-E53B-4F5C-A86A-C9CBC6A4DB78}">
      <dgm:prSet/>
      <dgm:spPr/>
      <dgm:t>
        <a:bodyPr/>
        <a:lstStyle/>
        <a:p>
          <a:endParaRPr lang="en-US"/>
        </a:p>
      </dgm:t>
    </dgm:pt>
    <dgm:pt modelId="{93FDE8DB-94C6-43F3-AB79-348664DA5B73}" type="sibTrans" cxnId="{AC3F682C-9976-4312-898B-C5D229588555}">
      <dgm:prSet/>
      <dgm:spPr/>
      <dgm:t>
        <a:bodyPr/>
        <a:lstStyle/>
        <a:p>
          <a:endParaRPr lang="en-US"/>
        </a:p>
      </dgm:t>
    </dgm:pt>
    <dgm:pt modelId="{CB8CCE12-3E7A-4749-98F3-439F05B62AC2}" type="parTrans" cxnId="{AC3F682C-9976-4312-898B-C5D229588555}">
      <dgm:prSet/>
      <dgm:spPr/>
      <dgm:t>
        <a:bodyPr/>
        <a:lstStyle/>
        <a:p>
          <a:endParaRPr lang="en-US"/>
        </a:p>
      </dgm:t>
    </dgm:pt>
    <dgm:pt modelId="{AFD05256-C1BE-4471-B75A-47AEF1F8C31D}">
      <dgm:prSet custT="1"/>
      <dgm:spPr/>
      <dgm:t>
        <a:bodyPr/>
        <a:lstStyle/>
        <a:p>
          <a:r>
            <a:rPr lang="he-IL" sz="2400" b="1" spc="300" dirty="0" smtClean="0">
              <a:solidFill>
                <a:srgbClr val="C00000"/>
              </a:solidFill>
            </a:rPr>
            <a:t>נ</a:t>
          </a:r>
          <a:r>
            <a:rPr lang="he-IL" sz="2400" b="1" spc="300" dirty="0" smtClean="0"/>
            <a:t>חור</a:t>
          </a:r>
          <a:endParaRPr lang="en-US" sz="2400" b="1" spc="300" dirty="0"/>
        </a:p>
      </dgm:t>
    </dgm:pt>
    <dgm:pt modelId="{1F4C9847-379B-4D53-9455-CE504763452F}" type="parTrans" cxnId="{A12B01DC-7E30-44BB-A02C-240DB455F463}">
      <dgm:prSet/>
      <dgm:spPr/>
      <dgm:t>
        <a:bodyPr/>
        <a:lstStyle/>
        <a:p>
          <a:endParaRPr lang="en-US"/>
        </a:p>
      </dgm:t>
    </dgm:pt>
    <dgm:pt modelId="{846BE597-5F3D-4733-898B-BD5535132657}" type="sibTrans" cxnId="{A12B01DC-7E30-44BB-A02C-240DB455F463}">
      <dgm:prSet/>
      <dgm:spPr/>
      <dgm:t>
        <a:bodyPr/>
        <a:lstStyle/>
        <a:p>
          <a:endParaRPr lang="en-US"/>
        </a:p>
      </dgm:t>
    </dgm:pt>
    <dgm:pt modelId="{FF9F86F2-5F69-4253-ADCD-9EEDA47477ED}">
      <dgm:prSet custT="1"/>
      <dgm:spPr/>
      <dgm:t>
        <a:bodyPr/>
        <a:lstStyle/>
        <a:p>
          <a:r>
            <a:rPr lang="en-US" sz="1800" b="1" dirty="0" smtClean="0">
              <a:solidFill>
                <a:schemeClr val="bg1"/>
              </a:solidFill>
              <a:effectLst>
                <a:outerShdw blurRad="38100" dist="38100" dir="2700000" algn="tl">
                  <a:srgbClr val="000000">
                    <a:alpha val="43137"/>
                  </a:srgbClr>
                </a:outerShdw>
              </a:effectLst>
            </a:rPr>
            <a:t>Terah</a:t>
          </a:r>
          <a:endParaRPr lang="en-US" sz="1800" dirty="0">
            <a:solidFill>
              <a:schemeClr val="bg1"/>
            </a:solidFill>
            <a:effectLst>
              <a:outerShdw blurRad="38100" dist="38100" dir="2700000" algn="tl">
                <a:srgbClr val="000000">
                  <a:alpha val="43137"/>
                </a:srgbClr>
              </a:outerShdw>
            </a:effectLst>
          </a:endParaRPr>
        </a:p>
      </dgm:t>
    </dgm:pt>
    <dgm:pt modelId="{E2DA7E8F-64B5-4DB1-80AC-B61CD809AC5E}" type="parTrans" cxnId="{28C462A7-EAF8-443D-A459-59EE98A76B18}">
      <dgm:prSet/>
      <dgm:spPr/>
      <dgm:t>
        <a:bodyPr/>
        <a:lstStyle/>
        <a:p>
          <a:endParaRPr lang="en-US"/>
        </a:p>
      </dgm:t>
    </dgm:pt>
    <dgm:pt modelId="{9F25F63C-13F1-453A-9189-D867B3AC3AF8}" type="sibTrans" cxnId="{28C462A7-EAF8-443D-A459-59EE98A76B18}">
      <dgm:prSet/>
      <dgm:spPr/>
      <dgm:t>
        <a:bodyPr/>
        <a:lstStyle/>
        <a:p>
          <a:endParaRPr lang="en-US"/>
        </a:p>
      </dgm:t>
    </dgm:pt>
    <dgm:pt modelId="{62E33CB2-73E9-4574-B57F-05D0FC12A221}">
      <dgm:prSet custT="1"/>
      <dgm:spPr/>
      <dgm:t>
        <a:bodyPr/>
        <a:lstStyle/>
        <a:p>
          <a:r>
            <a:rPr lang="he-IL" sz="2400" b="1" spc="300" dirty="0" smtClean="0">
              <a:solidFill>
                <a:srgbClr val="C00000"/>
              </a:solidFill>
            </a:rPr>
            <a:t>ת</a:t>
          </a:r>
          <a:r>
            <a:rPr lang="he-IL" sz="2400" b="1" spc="300" dirty="0" smtClean="0"/>
            <a:t>רח</a:t>
          </a:r>
          <a:endParaRPr lang="en-US" sz="2400" b="1" spc="300" dirty="0"/>
        </a:p>
      </dgm:t>
    </dgm:pt>
    <dgm:pt modelId="{8638D5F9-E892-4829-857C-53B37B9F8F85}" type="sibTrans" cxnId="{B6496F5C-194E-40DB-B328-3E776281C7C2}">
      <dgm:prSet/>
      <dgm:spPr/>
      <dgm:t>
        <a:bodyPr/>
        <a:lstStyle/>
        <a:p>
          <a:endParaRPr lang="en-US"/>
        </a:p>
      </dgm:t>
    </dgm:pt>
    <dgm:pt modelId="{2F14ED3A-DFC9-483E-AE8A-475B874BD7FB}" type="parTrans" cxnId="{B6496F5C-194E-40DB-B328-3E776281C7C2}">
      <dgm:prSet/>
      <dgm:spPr/>
      <dgm:t>
        <a:bodyPr/>
        <a:lstStyle/>
        <a:p>
          <a:endParaRPr lang="en-US"/>
        </a:p>
      </dgm:t>
    </dgm:pt>
    <dgm:pt modelId="{0BACB02C-47A6-4A25-A2FC-1C666C29834A}">
      <dgm:prSet phldrT="[Text]" custT="1"/>
      <dgm:spPr/>
      <dgm:t>
        <a:bodyPr/>
        <a:lstStyle/>
        <a:p>
          <a:r>
            <a:rPr lang="he-IL" sz="2400" b="1" spc="300" dirty="0" smtClean="0">
              <a:solidFill>
                <a:srgbClr val="0070C0"/>
              </a:solidFill>
            </a:rPr>
            <a:t>נ</a:t>
          </a:r>
          <a:r>
            <a:rPr lang="he-IL" sz="2400" b="1" spc="300" dirty="0" smtClean="0"/>
            <a:t>ח</a:t>
          </a:r>
          <a:endParaRPr lang="en-US" sz="2400" b="1" dirty="0">
            <a:solidFill>
              <a:schemeClr val="bg1"/>
            </a:solidFill>
            <a:effectLst>
              <a:outerShdw blurRad="38100" dist="38100" dir="2700000" algn="tl">
                <a:srgbClr val="000000">
                  <a:alpha val="43137"/>
                </a:srgbClr>
              </a:outerShdw>
            </a:effectLst>
          </a:endParaRPr>
        </a:p>
      </dgm:t>
    </dgm:pt>
    <dgm:pt modelId="{A2B386E5-33FD-4036-983D-2E1C25227F17}" type="parTrans" cxnId="{739FED39-38BF-429A-AD64-170E54429E57}">
      <dgm:prSet/>
      <dgm:spPr/>
      <dgm:t>
        <a:bodyPr/>
        <a:lstStyle/>
        <a:p>
          <a:endParaRPr lang="en-US"/>
        </a:p>
      </dgm:t>
    </dgm:pt>
    <dgm:pt modelId="{C1C31D47-1F09-4248-B6E6-44D8F373FE79}" type="sibTrans" cxnId="{739FED39-38BF-429A-AD64-170E54429E57}">
      <dgm:prSet/>
      <dgm:spPr/>
      <dgm:t>
        <a:bodyPr/>
        <a:lstStyle/>
        <a:p>
          <a:endParaRPr lang="en-US"/>
        </a:p>
      </dgm:t>
    </dgm:pt>
    <dgm:pt modelId="{35605AF2-E30D-4272-880D-EECF2ED47738}">
      <dgm:prSet phldrT="[Text]" custT="1"/>
      <dgm:spPr/>
      <dgm:t>
        <a:bodyPr/>
        <a:lstStyle/>
        <a:p>
          <a:r>
            <a:rPr lang="en-US" sz="1800" b="1" dirty="0" smtClean="0">
              <a:solidFill>
                <a:schemeClr val="bg1"/>
              </a:solidFill>
              <a:effectLst>
                <a:outerShdw blurRad="38100" dist="38100" dir="2700000" algn="tl">
                  <a:srgbClr val="000000">
                    <a:alpha val="43137"/>
                  </a:srgbClr>
                </a:outerShdw>
              </a:effectLst>
            </a:rPr>
            <a:t>Noah</a:t>
          </a:r>
          <a:endParaRPr lang="en-US" sz="1800" dirty="0">
            <a:solidFill>
              <a:schemeClr val="bg1"/>
            </a:solidFill>
            <a:effectLst>
              <a:outerShdw blurRad="38100" dist="38100" dir="2700000" algn="tl">
                <a:srgbClr val="000000">
                  <a:alpha val="43137"/>
                </a:srgbClr>
              </a:outerShdw>
            </a:effectLst>
          </a:endParaRPr>
        </a:p>
      </dgm:t>
    </dgm:pt>
    <dgm:pt modelId="{676A4629-1226-40D2-90AA-000682FE30B0}" type="parTrans" cxnId="{F14071B7-28B5-4BE0-A3DF-AFC704EA4BB6}">
      <dgm:prSet/>
      <dgm:spPr/>
      <dgm:t>
        <a:bodyPr/>
        <a:lstStyle/>
        <a:p>
          <a:endParaRPr lang="en-US"/>
        </a:p>
      </dgm:t>
    </dgm:pt>
    <dgm:pt modelId="{4DE8B78F-DE13-4608-87F0-87AF526D2F04}" type="sibTrans" cxnId="{F14071B7-28B5-4BE0-A3DF-AFC704EA4BB6}">
      <dgm:prSet/>
      <dgm:spPr/>
      <dgm:t>
        <a:bodyPr/>
        <a:lstStyle/>
        <a:p>
          <a:endParaRPr lang="en-US"/>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6984C7C8-8749-4446-8E7A-092042D4F8A6}" type="pres">
      <dgm:prSet presAssocID="{FF9F86F2-5F69-4253-ADCD-9EEDA47477ED}" presName="boxAndChildren" presStyleCnt="0"/>
      <dgm:spPr/>
    </dgm:pt>
    <dgm:pt modelId="{089B8046-8D08-4C11-807B-D46EAB91EA0C}" type="pres">
      <dgm:prSet presAssocID="{FF9F86F2-5F69-4253-ADCD-9EEDA47477ED}" presName="parentTextBox" presStyleLbl="node1" presStyleIdx="0" presStyleCnt="10"/>
      <dgm:spPr/>
      <dgm:t>
        <a:bodyPr/>
        <a:lstStyle/>
        <a:p>
          <a:endParaRPr lang="en-US"/>
        </a:p>
      </dgm:t>
    </dgm:pt>
    <dgm:pt modelId="{9891DD51-92FA-4580-8E6B-A192939A01AA}" type="pres">
      <dgm:prSet presAssocID="{FF9F86F2-5F69-4253-ADCD-9EEDA47477ED}" presName="entireBox" presStyleLbl="node1" presStyleIdx="0" presStyleCnt="10"/>
      <dgm:spPr/>
      <dgm:t>
        <a:bodyPr/>
        <a:lstStyle/>
        <a:p>
          <a:endParaRPr lang="en-US"/>
        </a:p>
      </dgm:t>
    </dgm:pt>
    <dgm:pt modelId="{59D3A494-6798-4B9E-A45E-6FF2CE176CE3}" type="pres">
      <dgm:prSet presAssocID="{FF9F86F2-5F69-4253-ADCD-9EEDA47477ED}" presName="descendantBox" presStyleCnt="0"/>
      <dgm:spPr/>
    </dgm:pt>
    <dgm:pt modelId="{0FBE8A6C-F6B0-4805-B846-F6444884663A}" type="pres">
      <dgm:prSet presAssocID="{62E33CB2-73E9-4574-B57F-05D0FC12A221}" presName="childTextBox" presStyleLbl="fgAccFollowNode1" presStyleIdx="0" presStyleCnt="10">
        <dgm:presLayoutVars>
          <dgm:bulletEnabled val="1"/>
        </dgm:presLayoutVars>
      </dgm:prSet>
      <dgm:spPr/>
      <dgm:t>
        <a:bodyPr/>
        <a:lstStyle/>
        <a:p>
          <a:endParaRPr lang="en-US"/>
        </a:p>
      </dgm:t>
    </dgm:pt>
    <dgm:pt modelId="{F5A00589-ECC6-487F-AD07-BABC2A9107BA}" type="pres">
      <dgm:prSet presAssocID="{EF6E1646-3964-4C7F-B0D0-1D14A861933D}" presName="sp" presStyleCnt="0"/>
      <dgm:spPr/>
    </dgm:pt>
    <dgm:pt modelId="{BD4EC01D-58B2-4669-91AB-F2F7936837C7}" type="pres">
      <dgm:prSet presAssocID="{1B1A8A7D-D0A9-409C-9679-4B86D0856D5F}" presName="arrowAndChildren" presStyleCnt="0"/>
      <dgm:spPr/>
    </dgm:pt>
    <dgm:pt modelId="{53125F8D-1EDE-4939-BB12-AF1B82037461}" type="pres">
      <dgm:prSet presAssocID="{1B1A8A7D-D0A9-409C-9679-4B86D0856D5F}" presName="parentTextArrow" presStyleLbl="node1" presStyleIdx="0" presStyleCnt="10"/>
      <dgm:spPr/>
      <dgm:t>
        <a:bodyPr/>
        <a:lstStyle/>
        <a:p>
          <a:endParaRPr lang="en-US"/>
        </a:p>
      </dgm:t>
    </dgm:pt>
    <dgm:pt modelId="{E052E52E-9E78-4581-BA83-DFB962CD050D}" type="pres">
      <dgm:prSet presAssocID="{1B1A8A7D-D0A9-409C-9679-4B86D0856D5F}" presName="arrow" presStyleLbl="node1" presStyleIdx="1" presStyleCnt="10"/>
      <dgm:spPr/>
      <dgm:t>
        <a:bodyPr/>
        <a:lstStyle/>
        <a:p>
          <a:endParaRPr lang="en-US"/>
        </a:p>
      </dgm:t>
    </dgm:pt>
    <dgm:pt modelId="{2ABD99AC-A45E-46E9-9B07-3ADAFCECFB5F}" type="pres">
      <dgm:prSet presAssocID="{1B1A8A7D-D0A9-409C-9679-4B86D0856D5F}" presName="descendantArrow" presStyleCnt="0"/>
      <dgm:spPr/>
    </dgm:pt>
    <dgm:pt modelId="{4F105731-0243-440F-8388-4E9B26335C72}" type="pres">
      <dgm:prSet presAssocID="{AFD05256-C1BE-4471-B75A-47AEF1F8C31D}" presName="childTextArrow" presStyleLbl="fgAccFollowNode1" presStyleIdx="1" presStyleCnt="10">
        <dgm:presLayoutVars>
          <dgm:bulletEnabled val="1"/>
        </dgm:presLayoutVars>
      </dgm:prSet>
      <dgm:spPr/>
      <dgm:t>
        <a:bodyPr/>
        <a:lstStyle/>
        <a:p>
          <a:endParaRPr lang="en-US"/>
        </a:p>
      </dgm:t>
    </dgm:pt>
    <dgm:pt modelId="{F3061E04-6384-49DC-8B1A-8609025D6C17}" type="pres">
      <dgm:prSet presAssocID="{D3819733-025E-4107-A64F-223A7834FC1E}" presName="sp" presStyleCnt="0"/>
      <dgm:spPr/>
    </dgm:pt>
    <dgm:pt modelId="{3A7A87EB-4725-4E5E-8CAA-C5B7D460E780}" type="pres">
      <dgm:prSet presAssocID="{7BA71D86-129E-45D7-8DAA-DCBFBDF11884}" presName="arrowAndChildren" presStyleCnt="0"/>
      <dgm:spPr/>
    </dgm:pt>
    <dgm:pt modelId="{5CE47816-691F-473D-88F1-19982A675078}" type="pres">
      <dgm:prSet presAssocID="{7BA71D86-129E-45D7-8DAA-DCBFBDF11884}" presName="parentTextArrow" presStyleLbl="node1" presStyleIdx="1" presStyleCnt="10"/>
      <dgm:spPr/>
      <dgm:t>
        <a:bodyPr/>
        <a:lstStyle/>
        <a:p>
          <a:endParaRPr lang="en-US"/>
        </a:p>
      </dgm:t>
    </dgm:pt>
    <dgm:pt modelId="{AEF35E6D-7C17-40B8-91C5-2BFA8E0D0AAD}" type="pres">
      <dgm:prSet presAssocID="{7BA71D86-129E-45D7-8DAA-DCBFBDF11884}" presName="arrow" presStyleLbl="node1" presStyleIdx="2" presStyleCnt="10"/>
      <dgm:spPr/>
      <dgm:t>
        <a:bodyPr/>
        <a:lstStyle/>
        <a:p>
          <a:endParaRPr lang="en-US"/>
        </a:p>
      </dgm:t>
    </dgm:pt>
    <dgm:pt modelId="{57E03708-F835-4541-95B0-888FD6217FDB}" type="pres">
      <dgm:prSet presAssocID="{7BA71D86-129E-45D7-8DAA-DCBFBDF11884}" presName="descendantArrow" presStyleCnt="0"/>
      <dgm:spPr/>
    </dgm:pt>
    <dgm:pt modelId="{1FC448D3-4D5B-440C-878E-ACF46F66DF1D}" type="pres">
      <dgm:prSet presAssocID="{D3D36333-DD5A-44FF-A866-BDC5366E2134}" presName="childTextArrow" presStyleLbl="fgAccFollowNode1" presStyleIdx="2" presStyleCnt="10">
        <dgm:presLayoutVars>
          <dgm:bulletEnabled val="1"/>
        </dgm:presLayoutVars>
      </dgm:prSet>
      <dgm:spPr/>
      <dgm:t>
        <a:bodyPr/>
        <a:lstStyle/>
        <a:p>
          <a:endParaRPr lang="en-US"/>
        </a:p>
      </dgm:t>
    </dgm:pt>
    <dgm:pt modelId="{7E5D6166-F4CA-4B10-B44A-8211D81FC6D0}" type="pres">
      <dgm:prSet presAssocID="{AA9267CC-D1B8-46F5-AF30-E441C3A433E9}" presName="sp" presStyleCnt="0"/>
      <dgm:spPr/>
    </dgm:pt>
    <dgm:pt modelId="{0C552A7A-15AA-4EBA-9606-29BA4B27ACD6}" type="pres">
      <dgm:prSet presAssocID="{D8333008-E51F-47E2-9E2D-2373CEA5034B}" presName="arrowAndChildren" presStyleCnt="0"/>
      <dgm:spPr/>
    </dgm:pt>
    <dgm:pt modelId="{E813ED6B-8FA2-45D9-B23F-7CFCF6A68F3C}" type="pres">
      <dgm:prSet presAssocID="{D8333008-E51F-47E2-9E2D-2373CEA5034B}" presName="parentTextArrow" presStyleLbl="node1" presStyleIdx="2" presStyleCnt="10"/>
      <dgm:spPr/>
      <dgm:t>
        <a:bodyPr/>
        <a:lstStyle/>
        <a:p>
          <a:endParaRPr lang="en-US"/>
        </a:p>
      </dgm:t>
    </dgm:pt>
    <dgm:pt modelId="{2F38E7BF-0F9A-4F2C-8CE6-20AEF060097D}" type="pres">
      <dgm:prSet presAssocID="{D8333008-E51F-47E2-9E2D-2373CEA5034B}" presName="arrow" presStyleLbl="node1" presStyleIdx="3" presStyleCnt="10"/>
      <dgm:spPr/>
      <dgm:t>
        <a:bodyPr/>
        <a:lstStyle/>
        <a:p>
          <a:endParaRPr lang="en-US"/>
        </a:p>
      </dgm:t>
    </dgm:pt>
    <dgm:pt modelId="{1D2A0123-948B-4F04-B38D-DEEA9AC4B0D3}" type="pres">
      <dgm:prSet presAssocID="{D8333008-E51F-47E2-9E2D-2373CEA5034B}" presName="descendantArrow" presStyleCnt="0"/>
      <dgm:spPr/>
    </dgm:pt>
    <dgm:pt modelId="{6E3130BD-41F2-4CEA-AB1E-A79A9CA5F434}" type="pres">
      <dgm:prSet presAssocID="{76D09BAE-9E5F-40B5-B0FA-A56A1F001FCF}" presName="childTextArrow" presStyleLbl="fgAccFollowNode1" presStyleIdx="3" presStyleCnt="10">
        <dgm:presLayoutVars>
          <dgm:bulletEnabled val="1"/>
        </dgm:presLayoutVars>
      </dgm:prSet>
      <dgm:spPr/>
      <dgm:t>
        <a:bodyPr/>
        <a:lstStyle/>
        <a:p>
          <a:endParaRPr lang="en-US"/>
        </a:p>
      </dgm:t>
    </dgm:pt>
    <dgm:pt modelId="{19E7F097-77A9-44EC-8BA2-D443F7D0B299}" type="pres">
      <dgm:prSet presAssocID="{CD504378-24E8-40FE-8FC7-034C93D6B98D}" presName="sp" presStyleCnt="0"/>
      <dgm:spPr/>
    </dgm:pt>
    <dgm:pt modelId="{F9954F05-5C3F-4280-8224-884F9E8571E1}" type="pres">
      <dgm:prSet presAssocID="{4A60284E-576B-4B31-971A-D4BD0D54590A}" presName="arrowAndChildren" presStyleCnt="0"/>
      <dgm:spPr/>
    </dgm:pt>
    <dgm:pt modelId="{08086EC1-B163-48B4-81D4-CFF88E90AA6F}" type="pres">
      <dgm:prSet presAssocID="{4A60284E-576B-4B31-971A-D4BD0D54590A}" presName="parentTextArrow" presStyleLbl="node1" presStyleIdx="3" presStyleCnt="10"/>
      <dgm:spPr/>
      <dgm:t>
        <a:bodyPr/>
        <a:lstStyle/>
        <a:p>
          <a:endParaRPr lang="en-US"/>
        </a:p>
      </dgm:t>
    </dgm:pt>
    <dgm:pt modelId="{A2E1598F-8CB4-477D-8769-41DB0DD2B007}" type="pres">
      <dgm:prSet presAssocID="{4A60284E-576B-4B31-971A-D4BD0D54590A}" presName="arrow" presStyleLbl="node1" presStyleIdx="4" presStyleCnt="10"/>
      <dgm:spPr/>
      <dgm:t>
        <a:bodyPr/>
        <a:lstStyle/>
        <a:p>
          <a:endParaRPr lang="en-US"/>
        </a:p>
      </dgm:t>
    </dgm:pt>
    <dgm:pt modelId="{95ED84B2-07CF-4EC5-9C49-E1BBD6D184F8}" type="pres">
      <dgm:prSet presAssocID="{4A60284E-576B-4B31-971A-D4BD0D54590A}" presName="descendantArrow" presStyleCnt="0"/>
      <dgm:spPr/>
    </dgm:pt>
    <dgm:pt modelId="{054CA370-73D6-4BC7-A9A1-450E8F3EEEE2}" type="pres">
      <dgm:prSet presAssocID="{B291E4FA-9AA3-4C1A-9E7A-53B26B0BA4D7}" presName="childTextArrow" presStyleLbl="fgAccFollowNode1" presStyleIdx="4" presStyleCnt="10">
        <dgm:presLayoutVars>
          <dgm:bulletEnabled val="1"/>
        </dgm:presLayoutVars>
      </dgm:prSet>
      <dgm:spPr/>
      <dgm:t>
        <a:bodyPr/>
        <a:lstStyle/>
        <a:p>
          <a:endParaRPr lang="en-US"/>
        </a:p>
      </dgm:t>
    </dgm:pt>
    <dgm:pt modelId="{3EE2DEFD-507B-4A4C-A95E-747A46F017D9}" type="pres">
      <dgm:prSet presAssocID="{8A599416-FF1F-4903-A119-BBD62F850749}" presName="sp" presStyleCnt="0"/>
      <dgm:spPr/>
    </dgm:pt>
    <dgm:pt modelId="{13156052-2E3F-46E0-8434-291841141488}" type="pres">
      <dgm:prSet presAssocID="{6AFAB542-7621-405A-9B13-126CE0E7D3A2}" presName="arrowAndChildren" presStyleCnt="0"/>
      <dgm:spPr/>
    </dgm:pt>
    <dgm:pt modelId="{C1152A86-6776-4F50-A705-79539D9C93FF}" type="pres">
      <dgm:prSet presAssocID="{6AFAB542-7621-405A-9B13-126CE0E7D3A2}" presName="parentTextArrow" presStyleLbl="node1" presStyleIdx="4" presStyleCnt="10"/>
      <dgm:spPr/>
      <dgm:t>
        <a:bodyPr/>
        <a:lstStyle/>
        <a:p>
          <a:endParaRPr lang="en-US"/>
        </a:p>
      </dgm:t>
    </dgm:pt>
    <dgm:pt modelId="{431095D6-80E2-4EAB-9193-15B379E5B808}" type="pres">
      <dgm:prSet presAssocID="{6AFAB542-7621-405A-9B13-126CE0E7D3A2}" presName="arrow" presStyleLbl="node1" presStyleIdx="5" presStyleCnt="10"/>
      <dgm:spPr/>
      <dgm:t>
        <a:bodyPr/>
        <a:lstStyle/>
        <a:p>
          <a:endParaRPr lang="en-US"/>
        </a:p>
      </dgm:t>
    </dgm:pt>
    <dgm:pt modelId="{FB3C2C7E-4880-42E3-A1B0-9E344F6A02C4}" type="pres">
      <dgm:prSet presAssocID="{6AFAB542-7621-405A-9B13-126CE0E7D3A2}" presName="descendantArrow" presStyleCnt="0"/>
      <dgm:spPr/>
    </dgm:pt>
    <dgm:pt modelId="{40B44EB3-DBA6-463E-A107-30E4D2ED3B9F}" type="pres">
      <dgm:prSet presAssocID="{212AD837-6CCC-4FE3-A6AD-6E1B52643B98}" presName="childTextArrow" presStyleLbl="fgAccFollowNode1" presStyleIdx="5" presStyleCnt="10">
        <dgm:presLayoutVars>
          <dgm:bulletEnabled val="1"/>
        </dgm:presLayoutVars>
      </dgm:prSet>
      <dgm:spPr/>
      <dgm:t>
        <a:bodyPr/>
        <a:lstStyle/>
        <a:p>
          <a:endParaRPr lang="en-US"/>
        </a:p>
      </dgm:t>
    </dgm:pt>
    <dgm:pt modelId="{1EF5C74B-A3AC-41C7-971F-B21C9963FBD4}" type="pres">
      <dgm:prSet presAssocID="{1AA2DFBF-CFA8-4D7C-B382-D1944164EE9C}" presName="sp" presStyleCnt="0"/>
      <dgm:spPr/>
    </dgm:pt>
    <dgm:pt modelId="{56662458-009A-49C8-B94A-0C224953673E}" type="pres">
      <dgm:prSet presAssocID="{625A199E-7B4C-443C-9079-21714EFE0A1D}" presName="arrowAndChildren" presStyleCnt="0"/>
      <dgm:spPr/>
    </dgm:pt>
    <dgm:pt modelId="{E0093CB6-D42C-454C-BB97-31CD26EC98AB}" type="pres">
      <dgm:prSet presAssocID="{625A199E-7B4C-443C-9079-21714EFE0A1D}" presName="parentTextArrow" presStyleLbl="node1" presStyleIdx="5" presStyleCnt="10"/>
      <dgm:spPr/>
      <dgm:t>
        <a:bodyPr/>
        <a:lstStyle/>
        <a:p>
          <a:endParaRPr lang="en-US"/>
        </a:p>
      </dgm:t>
    </dgm:pt>
    <dgm:pt modelId="{61989394-491D-41E6-8D57-5D3757869C68}" type="pres">
      <dgm:prSet presAssocID="{625A199E-7B4C-443C-9079-21714EFE0A1D}" presName="arrow" presStyleLbl="node1" presStyleIdx="6" presStyleCnt="10"/>
      <dgm:spPr/>
      <dgm:t>
        <a:bodyPr/>
        <a:lstStyle/>
        <a:p>
          <a:endParaRPr lang="en-US"/>
        </a:p>
      </dgm:t>
    </dgm:pt>
    <dgm:pt modelId="{5C028E4B-1DA3-4840-9F96-037E388D28C7}" type="pres">
      <dgm:prSet presAssocID="{625A199E-7B4C-443C-9079-21714EFE0A1D}" presName="descendantArrow" presStyleCnt="0"/>
      <dgm:spPr/>
    </dgm:pt>
    <dgm:pt modelId="{61D105D4-F8CD-4114-9F53-AECC7FDA6BA3}" type="pres">
      <dgm:prSet presAssocID="{A2C1F0EF-7BEE-4D61-BBAB-B64E913745CC}" presName="childTextArrow" presStyleLbl="fgAccFollowNode1" presStyleIdx="6" presStyleCnt="10">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pt>
    <dgm:pt modelId="{761D6FD9-CEFE-453C-96B3-931B1AB0E648}" type="pres">
      <dgm:prSet presAssocID="{EF638339-4A4F-4F79-B98B-9B77E144DAE5}" presName="arrowAndChildren" presStyleCnt="0"/>
      <dgm:spPr/>
    </dgm:pt>
    <dgm:pt modelId="{2EA1A765-64B7-43C7-8701-CE5BB700322C}" type="pres">
      <dgm:prSet presAssocID="{EF638339-4A4F-4F79-B98B-9B77E144DAE5}" presName="parentTextArrow" presStyleLbl="node1" presStyleIdx="6" presStyleCnt="10"/>
      <dgm:spPr/>
      <dgm:t>
        <a:bodyPr/>
        <a:lstStyle/>
        <a:p>
          <a:endParaRPr lang="en-US"/>
        </a:p>
      </dgm:t>
    </dgm:pt>
    <dgm:pt modelId="{C0B55A8C-600E-4535-8E87-211427149C7C}" type="pres">
      <dgm:prSet presAssocID="{EF638339-4A4F-4F79-B98B-9B77E144DAE5}" presName="arrow" presStyleLbl="node1" presStyleIdx="7" presStyleCnt="10"/>
      <dgm:spPr/>
      <dgm:t>
        <a:bodyPr/>
        <a:lstStyle/>
        <a:p>
          <a:endParaRPr lang="en-US"/>
        </a:p>
      </dgm:t>
    </dgm:pt>
    <dgm:pt modelId="{01C00A5C-DE6B-49E5-A4F7-680BEB9A2032}" type="pres">
      <dgm:prSet presAssocID="{EF638339-4A4F-4F79-B98B-9B77E144DAE5}" presName="descendantArrow" presStyleCnt="0"/>
      <dgm:spPr/>
    </dgm:pt>
    <dgm:pt modelId="{69A5328E-4E09-4673-ABB9-0E1C26BBE844}" type="pres">
      <dgm:prSet presAssocID="{38B57905-7F4B-44B5-B994-BD140A2CAC6C}" presName="childTextArrow" presStyleLbl="fgAccFollowNode1" presStyleIdx="7" presStyleCnt="10">
        <dgm:presLayoutVars>
          <dgm:bulletEnabled val="1"/>
        </dgm:presLayoutVars>
      </dgm:prSet>
      <dgm:spPr/>
      <dgm:t>
        <a:bodyPr/>
        <a:lstStyle/>
        <a:p>
          <a:endParaRPr lang="en-US"/>
        </a:p>
      </dgm:t>
    </dgm:pt>
    <dgm:pt modelId="{B1543742-63BD-41FF-B593-C4DEAF541FFC}" type="pres">
      <dgm:prSet presAssocID="{DDBD8AEE-2ADE-472E-B4C6-A104E09352C4}" presName="sp" presStyleCnt="0"/>
      <dgm:spPr/>
    </dgm:pt>
    <dgm:pt modelId="{CD0DFB92-53DE-415A-B1AC-F9501CB3B573}" type="pres">
      <dgm:prSet presAssocID="{0438CCF1-88D6-44F7-AF7B-83D4C1F4D49A}" presName="arrowAndChildren" presStyleCnt="0"/>
      <dgm:spPr/>
    </dgm:pt>
    <dgm:pt modelId="{30A0CABE-CFE5-48A7-82B9-E6B4FC614F68}" type="pres">
      <dgm:prSet presAssocID="{0438CCF1-88D6-44F7-AF7B-83D4C1F4D49A}" presName="parentTextArrow" presStyleLbl="node1" presStyleIdx="7" presStyleCnt="10"/>
      <dgm:spPr/>
      <dgm:t>
        <a:bodyPr/>
        <a:lstStyle/>
        <a:p>
          <a:endParaRPr lang="en-US"/>
        </a:p>
      </dgm:t>
    </dgm:pt>
    <dgm:pt modelId="{D05BC19B-0C2D-4763-BF78-3F917B29378D}" type="pres">
      <dgm:prSet presAssocID="{0438CCF1-88D6-44F7-AF7B-83D4C1F4D49A}" presName="arrow" presStyleLbl="node1" presStyleIdx="8" presStyleCnt="10"/>
      <dgm:spPr/>
      <dgm:t>
        <a:bodyPr/>
        <a:lstStyle/>
        <a:p>
          <a:endParaRPr lang="en-US"/>
        </a:p>
      </dgm:t>
    </dgm:pt>
    <dgm:pt modelId="{777ACD06-E1DF-4ACC-B003-29C8EA75EBA7}" type="pres">
      <dgm:prSet presAssocID="{0438CCF1-88D6-44F7-AF7B-83D4C1F4D49A}" presName="descendantArrow" presStyleCnt="0"/>
      <dgm:spPr/>
    </dgm:pt>
    <dgm:pt modelId="{85FF8C92-F883-4AAD-9475-13A49C79033C}" type="pres">
      <dgm:prSet presAssocID="{553F45FE-3B3A-4832-A0C8-E6E82575501D}" presName="childTextArrow" presStyleLbl="fgAccFollowNode1" presStyleIdx="8" presStyleCnt="10">
        <dgm:presLayoutVars>
          <dgm:bulletEnabled val="1"/>
        </dgm:presLayoutVars>
      </dgm:prSet>
      <dgm:spPr/>
      <dgm:t>
        <a:bodyPr/>
        <a:lstStyle/>
        <a:p>
          <a:endParaRPr lang="en-US"/>
        </a:p>
      </dgm:t>
    </dgm:pt>
    <dgm:pt modelId="{F68B3DE0-299F-429C-A382-1ECCADED7A5B}" type="pres">
      <dgm:prSet presAssocID="{4DE8B78F-DE13-4608-87F0-87AF526D2F04}" presName="sp" presStyleCnt="0"/>
      <dgm:spPr/>
    </dgm:pt>
    <dgm:pt modelId="{13EECD6A-4F5C-4914-AAFF-F951E8B0BDAC}" type="pres">
      <dgm:prSet presAssocID="{35605AF2-E30D-4272-880D-EECF2ED47738}" presName="arrowAndChildren" presStyleCnt="0"/>
      <dgm:spPr/>
    </dgm:pt>
    <dgm:pt modelId="{0F3A8009-C911-4E13-BA6E-4417BF15B30C}" type="pres">
      <dgm:prSet presAssocID="{35605AF2-E30D-4272-880D-EECF2ED47738}" presName="parentTextArrow" presStyleLbl="node1" presStyleIdx="8" presStyleCnt="10"/>
      <dgm:spPr/>
      <dgm:t>
        <a:bodyPr/>
        <a:lstStyle/>
        <a:p>
          <a:endParaRPr lang="en-US"/>
        </a:p>
      </dgm:t>
    </dgm:pt>
    <dgm:pt modelId="{149C9389-1052-4354-AE75-71DA6BC29154}" type="pres">
      <dgm:prSet presAssocID="{35605AF2-E30D-4272-880D-EECF2ED47738}" presName="arrow" presStyleLbl="node1" presStyleIdx="9" presStyleCnt="10"/>
      <dgm:spPr/>
      <dgm:t>
        <a:bodyPr/>
        <a:lstStyle/>
        <a:p>
          <a:endParaRPr lang="en-US"/>
        </a:p>
      </dgm:t>
    </dgm:pt>
    <dgm:pt modelId="{5883CED6-17DD-45B2-9645-66FDC4D1F514}" type="pres">
      <dgm:prSet presAssocID="{35605AF2-E30D-4272-880D-EECF2ED47738}" presName="descendantArrow" presStyleCnt="0"/>
      <dgm:spPr/>
    </dgm:pt>
    <dgm:pt modelId="{2EF7341A-AE5E-43EF-A5DA-78D1BB3B83E9}" type="pres">
      <dgm:prSet presAssocID="{0BACB02C-47A6-4A25-A2FC-1C666C29834A}" presName="childTextArrow" presStyleLbl="fgAccFollowNode1" presStyleIdx="9" presStyleCnt="10">
        <dgm:presLayoutVars>
          <dgm:bulletEnabled val="1"/>
        </dgm:presLayoutVars>
      </dgm:prSet>
      <dgm:spPr/>
      <dgm:t>
        <a:bodyPr/>
        <a:lstStyle/>
        <a:p>
          <a:endParaRPr lang="en-US"/>
        </a:p>
      </dgm:t>
    </dgm:pt>
  </dgm:ptLst>
  <dgm:cxnLst>
    <dgm:cxn modelId="{E84A4C58-8A25-4D14-8764-9664AEB7E9F8}" type="presOf" srcId="{0438CCF1-88D6-44F7-AF7B-83D4C1F4D49A}" destId="{D05BC19B-0C2D-4763-BF78-3F917B29378D}" srcOrd="1" destOrd="0" presId="urn:microsoft.com/office/officeart/2005/8/layout/process4"/>
    <dgm:cxn modelId="{BFE3BD05-0666-4E66-8594-17744E7B4AFD}" srcId="{66D72BBE-3346-4407-B5FF-BBBC16B801D0}" destId="{7BA71D86-129E-45D7-8DAA-DCBFBDF11884}" srcOrd="7" destOrd="0" parTransId="{6BADE2AC-F2F7-4A22-A474-3239E46EB7F5}" sibTransId="{D3819733-025E-4107-A64F-223A7834FC1E}"/>
    <dgm:cxn modelId="{B98F178D-A044-430B-8F50-354296E8C163}" type="presOf" srcId="{1B1A8A7D-D0A9-409C-9679-4B86D0856D5F}" destId="{53125F8D-1EDE-4939-BB12-AF1B82037461}" srcOrd="0" destOrd="0" presId="urn:microsoft.com/office/officeart/2005/8/layout/process4"/>
    <dgm:cxn modelId="{1A5325AF-0BBF-4069-BDED-AA2804E6410A}" srcId="{66D72BBE-3346-4407-B5FF-BBBC16B801D0}" destId="{EF638339-4A4F-4F79-B98B-9B77E144DAE5}" srcOrd="2" destOrd="0" parTransId="{60C444F4-67BD-4C35-A3C4-CC1B61D23382}" sibTransId="{260D3AFF-9C3A-46E6-8341-20A4AE15A5BE}"/>
    <dgm:cxn modelId="{AC751BF8-31F9-462B-B271-DB4D42955BB5}" type="presOf" srcId="{35605AF2-E30D-4272-880D-EECF2ED47738}" destId="{0F3A8009-C911-4E13-BA6E-4417BF15B30C}" srcOrd="0" destOrd="0" presId="urn:microsoft.com/office/officeart/2005/8/layout/process4"/>
    <dgm:cxn modelId="{C4E7CAA1-A861-40EE-A871-812644037817}" type="presOf" srcId="{66D72BBE-3346-4407-B5FF-BBBC16B801D0}" destId="{8CE0A84B-3B67-4733-A89D-449FC1703EB4}" srcOrd="0" destOrd="0" presId="urn:microsoft.com/office/officeart/2005/8/layout/process4"/>
    <dgm:cxn modelId="{B3010C8B-4E14-498F-91FE-4D07F8B75C03}" type="presOf" srcId="{625A199E-7B4C-443C-9079-21714EFE0A1D}" destId="{E0093CB6-D42C-454C-BB97-31CD26EC98AB}" srcOrd="0" destOrd="0" presId="urn:microsoft.com/office/officeart/2005/8/layout/process4"/>
    <dgm:cxn modelId="{739FED39-38BF-429A-AD64-170E54429E57}" srcId="{35605AF2-E30D-4272-880D-EECF2ED47738}" destId="{0BACB02C-47A6-4A25-A2FC-1C666C29834A}" srcOrd="0" destOrd="0" parTransId="{A2B386E5-33FD-4036-983D-2E1C25227F17}" sibTransId="{C1C31D47-1F09-4248-B6E6-44D8F373FE79}"/>
    <dgm:cxn modelId="{DAE226F7-5270-4AF4-88BC-EFFE14FA695E}" srcId="{D8333008-E51F-47E2-9E2D-2373CEA5034B}" destId="{76D09BAE-9E5F-40B5-B0FA-A56A1F001FCF}" srcOrd="0" destOrd="0" parTransId="{CBC5FAF6-6B95-4C0B-A78D-1425DE5B169B}" sibTransId="{1B253DAD-B0F9-400B-B75E-FC7B878B861B}"/>
    <dgm:cxn modelId="{98AC5B2C-8912-442E-89D8-F58BD1DE01F7}" type="presOf" srcId="{D8333008-E51F-47E2-9E2D-2373CEA5034B}" destId="{E813ED6B-8FA2-45D9-B23F-7CFCF6A68F3C}" srcOrd="0" destOrd="0" presId="urn:microsoft.com/office/officeart/2005/8/layout/process4"/>
    <dgm:cxn modelId="{C1861123-6F7B-46C1-BFAD-C69CCAEE31C0}" type="presOf" srcId="{38B57905-7F4B-44B5-B994-BD140A2CAC6C}" destId="{69A5328E-4E09-4673-ABB9-0E1C26BBE844}" srcOrd="0" destOrd="0" presId="urn:microsoft.com/office/officeart/2005/8/layout/process4"/>
    <dgm:cxn modelId="{03871F6E-98D1-4F4A-957B-7CAD4E2E80A3}" srcId="{6AFAB542-7621-405A-9B13-126CE0E7D3A2}" destId="{212AD837-6CCC-4FE3-A6AD-6E1B52643B98}" srcOrd="0" destOrd="0" parTransId="{D14DA715-00B4-4444-A885-6CF045E60682}" sibTransId="{F1995411-CD37-4C29-B3CE-CEA453AE9796}"/>
    <dgm:cxn modelId="{859290B7-27A5-4759-8441-E29EFED060F1}" type="presOf" srcId="{7BA71D86-129E-45D7-8DAA-DCBFBDF11884}" destId="{AEF35E6D-7C17-40B8-91C5-2BFA8E0D0AAD}" srcOrd="1" destOrd="0" presId="urn:microsoft.com/office/officeart/2005/8/layout/process4"/>
    <dgm:cxn modelId="{FA02CB40-0CCA-4356-AA4D-7E84561F6B80}" type="presOf" srcId="{76D09BAE-9E5F-40B5-B0FA-A56A1F001FCF}" destId="{6E3130BD-41F2-4CEA-AB1E-A79A9CA5F434}" srcOrd="0" destOrd="0" presId="urn:microsoft.com/office/officeart/2005/8/layout/process4"/>
    <dgm:cxn modelId="{02004EC3-5842-4271-8389-F6AB000DA63F}" type="presOf" srcId="{4A60284E-576B-4B31-971A-D4BD0D54590A}" destId="{08086EC1-B163-48B4-81D4-CFF88E90AA6F}" srcOrd="0" destOrd="0" presId="urn:microsoft.com/office/officeart/2005/8/layout/process4"/>
    <dgm:cxn modelId="{C11CB280-9EAE-41A5-AD7F-7C19CBF467F0}" type="presOf" srcId="{62E33CB2-73E9-4574-B57F-05D0FC12A221}" destId="{0FBE8A6C-F6B0-4805-B846-F6444884663A}" srcOrd="0" destOrd="0" presId="urn:microsoft.com/office/officeart/2005/8/layout/process4"/>
    <dgm:cxn modelId="{5A248BAD-68DD-44A8-B829-527C9ADD207D}" type="presOf" srcId="{AFD05256-C1BE-4471-B75A-47AEF1F8C31D}" destId="{4F105731-0243-440F-8388-4E9B26335C72}" srcOrd="0" destOrd="0" presId="urn:microsoft.com/office/officeart/2005/8/layout/process4"/>
    <dgm:cxn modelId="{0EAB4C87-2EC1-4EEF-AC95-EDACA16B4000}" type="presOf" srcId="{A2C1F0EF-7BEE-4D61-BBAB-B64E913745CC}" destId="{61D105D4-F8CD-4114-9F53-AECC7FDA6BA3}" srcOrd="0" destOrd="0" presId="urn:microsoft.com/office/officeart/2005/8/layout/process4"/>
    <dgm:cxn modelId="{28C462A7-EAF8-443D-A459-59EE98A76B18}" srcId="{66D72BBE-3346-4407-B5FF-BBBC16B801D0}" destId="{FF9F86F2-5F69-4253-ADCD-9EEDA47477ED}" srcOrd="9" destOrd="0" parTransId="{E2DA7E8F-64B5-4DB1-80AC-B61CD809AC5E}" sibTransId="{9F25F63C-13F1-453A-9189-D867B3AC3AF8}"/>
    <dgm:cxn modelId="{2627603A-E65D-45FE-8A0E-F5B927B05FAB}" srcId="{66D72BBE-3346-4407-B5FF-BBBC16B801D0}" destId="{D8333008-E51F-47E2-9E2D-2373CEA5034B}" srcOrd="6" destOrd="0" parTransId="{97CA7A17-DB56-4057-917E-996355CBCEA8}" sibTransId="{AA9267CC-D1B8-46F5-AF30-E441C3A433E9}"/>
    <dgm:cxn modelId="{A642AC1A-B858-4114-B40E-5384E022A179}" type="presOf" srcId="{B291E4FA-9AA3-4C1A-9E7A-53B26B0BA4D7}" destId="{054CA370-73D6-4BC7-A9A1-450E8F3EEEE2}" srcOrd="0" destOrd="0" presId="urn:microsoft.com/office/officeart/2005/8/layout/process4"/>
    <dgm:cxn modelId="{E61E0611-6007-43CF-B0DC-A6DA8E967113}" type="presOf" srcId="{EF638339-4A4F-4F79-B98B-9B77E144DAE5}" destId="{C0B55A8C-600E-4535-8E87-211427149C7C}" srcOrd="1" destOrd="0" presId="urn:microsoft.com/office/officeart/2005/8/layout/process4"/>
    <dgm:cxn modelId="{56961CE4-D120-4FD1-B85D-18CEA5037DB0}" type="presOf" srcId="{212AD837-6CCC-4FE3-A6AD-6E1B52643B98}" destId="{40B44EB3-DBA6-463E-A107-30E4D2ED3B9F}" srcOrd="0" destOrd="0" presId="urn:microsoft.com/office/officeart/2005/8/layout/process4"/>
    <dgm:cxn modelId="{0EA8E0A8-252C-4164-A64E-427C37E4E66E}" type="presOf" srcId="{0438CCF1-88D6-44F7-AF7B-83D4C1F4D49A}" destId="{30A0CABE-CFE5-48A7-82B9-E6B4FC614F68}" srcOrd="0" destOrd="0" presId="urn:microsoft.com/office/officeart/2005/8/layout/process4"/>
    <dgm:cxn modelId="{D0B14887-3C68-4C8B-8381-6FF80985DE9B}" srcId="{66D72BBE-3346-4407-B5FF-BBBC16B801D0}" destId="{6AFAB542-7621-405A-9B13-126CE0E7D3A2}" srcOrd="4" destOrd="0" parTransId="{51378D3F-D277-41C3-A0FB-A5587F104427}" sibTransId="{8A599416-FF1F-4903-A119-BBD62F850749}"/>
    <dgm:cxn modelId="{50A938AD-F6BC-4AEF-A031-8E163E0355D4}" srcId="{EF638339-4A4F-4F79-B98B-9B77E144DAE5}" destId="{38B57905-7F4B-44B5-B994-BD140A2CAC6C}" srcOrd="0" destOrd="0" parTransId="{3AC0ECA2-A796-4F28-8F95-883F9C93A288}" sibTransId="{C156A6A8-C163-4773-A255-7ABB56D28EF7}"/>
    <dgm:cxn modelId="{CA53748D-2561-40B5-9E27-8E80D413C109}" type="presOf" srcId="{D8333008-E51F-47E2-9E2D-2373CEA5034B}" destId="{2F38E7BF-0F9A-4F2C-8CE6-20AEF060097D}" srcOrd="1" destOrd="0" presId="urn:microsoft.com/office/officeart/2005/8/layout/process4"/>
    <dgm:cxn modelId="{3FBE65BE-B54E-4D8D-B102-01E18D8B4580}" type="presOf" srcId="{7BA71D86-129E-45D7-8DAA-DCBFBDF11884}" destId="{5CE47816-691F-473D-88F1-19982A675078}" srcOrd="0" destOrd="0" presId="urn:microsoft.com/office/officeart/2005/8/layout/process4"/>
    <dgm:cxn modelId="{A12B01DC-7E30-44BB-A02C-240DB455F463}" srcId="{1B1A8A7D-D0A9-409C-9679-4B86D0856D5F}" destId="{AFD05256-C1BE-4471-B75A-47AEF1F8C31D}" srcOrd="0" destOrd="0" parTransId="{1F4C9847-379B-4D53-9455-CE504763452F}" sibTransId="{846BE597-5F3D-4733-898B-BD5535132657}"/>
    <dgm:cxn modelId="{75630C27-EB7B-4CA5-BAE5-9F8494021C7E}" type="presOf" srcId="{35605AF2-E30D-4272-880D-EECF2ED47738}" destId="{149C9389-1052-4354-AE75-71DA6BC29154}" srcOrd="1" destOrd="0" presId="urn:microsoft.com/office/officeart/2005/8/layout/process4"/>
    <dgm:cxn modelId="{AC3F682C-9976-4312-898B-C5D229588555}" srcId="{0438CCF1-88D6-44F7-AF7B-83D4C1F4D49A}" destId="{553F45FE-3B3A-4832-A0C8-E6E82575501D}" srcOrd="0" destOrd="0" parTransId="{CB8CCE12-3E7A-4749-98F3-439F05B62AC2}" sibTransId="{93FDE8DB-94C6-43F3-AB79-348664DA5B73}"/>
    <dgm:cxn modelId="{076445F5-42C7-42E2-BE84-29220E2A1C92}" type="presOf" srcId="{6AFAB542-7621-405A-9B13-126CE0E7D3A2}" destId="{C1152A86-6776-4F50-A705-79539D9C93FF}" srcOrd="0" destOrd="0" presId="urn:microsoft.com/office/officeart/2005/8/layout/process4"/>
    <dgm:cxn modelId="{03987CC2-071A-424D-A77F-47F98B4274C3}" type="presOf" srcId="{D3D36333-DD5A-44FF-A866-BDC5366E2134}" destId="{1FC448D3-4D5B-440C-878E-ACF46F66DF1D}" srcOrd="0" destOrd="0" presId="urn:microsoft.com/office/officeart/2005/8/layout/process4"/>
    <dgm:cxn modelId="{F04A784D-AE34-43FB-8577-B18C584BC989}" type="presOf" srcId="{FF9F86F2-5F69-4253-ADCD-9EEDA47477ED}" destId="{9891DD51-92FA-4580-8E6B-A192939A01AA}" srcOrd="1" destOrd="0" presId="urn:microsoft.com/office/officeart/2005/8/layout/process4"/>
    <dgm:cxn modelId="{10A72C6A-EC8E-4367-AC53-84B46DF7960E}" srcId="{625A199E-7B4C-443C-9079-21714EFE0A1D}" destId="{A2C1F0EF-7BEE-4D61-BBAB-B64E913745CC}" srcOrd="0" destOrd="0" parTransId="{A8F9C8D5-2C1C-457D-BE08-43326611B2D3}" sibTransId="{2DF5AC42-A202-4C7A-84AB-E634D23A4158}"/>
    <dgm:cxn modelId="{EF6EE7C5-0FE1-4AE2-B441-A5B7AA478F29}" type="presOf" srcId="{625A199E-7B4C-443C-9079-21714EFE0A1D}" destId="{61989394-491D-41E6-8D57-5D3757869C68}" srcOrd="1" destOrd="0" presId="urn:microsoft.com/office/officeart/2005/8/layout/process4"/>
    <dgm:cxn modelId="{79C70375-F7A4-4C2A-834F-999BB4391B04}" type="presOf" srcId="{4A60284E-576B-4B31-971A-D4BD0D54590A}" destId="{A2E1598F-8CB4-477D-8769-41DB0DD2B007}" srcOrd="1" destOrd="0" presId="urn:microsoft.com/office/officeart/2005/8/layout/process4"/>
    <dgm:cxn modelId="{3D403F2C-CBCB-4039-A814-A7CB7CA10425}" type="presOf" srcId="{553F45FE-3B3A-4832-A0C8-E6E82575501D}" destId="{85FF8C92-F883-4AAD-9475-13A49C79033C}" srcOrd="0" destOrd="0" presId="urn:microsoft.com/office/officeart/2005/8/layout/process4"/>
    <dgm:cxn modelId="{9F6304EE-72D0-4BA0-B3F0-6B7938FF7701}" srcId="{66D72BBE-3346-4407-B5FF-BBBC16B801D0}" destId="{4A60284E-576B-4B31-971A-D4BD0D54590A}" srcOrd="5" destOrd="0" parTransId="{9392CB06-7035-49B4-8FD9-E07B53D05C29}" sibTransId="{CD504378-24E8-40FE-8FC7-034C93D6B98D}"/>
    <dgm:cxn modelId="{8C59EED7-7856-4C9C-A774-09749B68E2A4}" srcId="{66D72BBE-3346-4407-B5FF-BBBC16B801D0}" destId="{1B1A8A7D-D0A9-409C-9679-4B86D0856D5F}" srcOrd="8" destOrd="0" parTransId="{904D03CB-7A31-46FF-9051-1BA655BFE6C7}" sibTransId="{EF6E1646-3964-4C7F-B0D0-1D14A861933D}"/>
    <dgm:cxn modelId="{F14071B7-28B5-4BE0-A3DF-AFC704EA4BB6}" srcId="{66D72BBE-3346-4407-B5FF-BBBC16B801D0}" destId="{35605AF2-E30D-4272-880D-EECF2ED47738}" srcOrd="0" destOrd="0" parTransId="{676A4629-1226-40D2-90AA-000682FE30B0}" sibTransId="{4DE8B78F-DE13-4608-87F0-87AF526D2F04}"/>
    <dgm:cxn modelId="{488256B0-7617-4B64-AB55-264AE36A470E}" type="presOf" srcId="{6AFAB542-7621-405A-9B13-126CE0E7D3A2}" destId="{431095D6-80E2-4EAB-9193-15B379E5B808}" srcOrd="1" destOrd="0" presId="urn:microsoft.com/office/officeart/2005/8/layout/process4"/>
    <dgm:cxn modelId="{36E924F3-B8E6-4DFF-B793-CFE8DD16234E}" srcId="{7BA71D86-129E-45D7-8DAA-DCBFBDF11884}" destId="{D3D36333-DD5A-44FF-A866-BDC5366E2134}" srcOrd="0" destOrd="0" parTransId="{F46C4D33-53CA-493A-B7B4-09443E6836D0}" sibTransId="{BEB198BD-D45F-479C-8630-853A6AF1CF62}"/>
    <dgm:cxn modelId="{32C098A3-4E63-4B62-91AE-A3F326352FD1}" type="presOf" srcId="{FF9F86F2-5F69-4253-ADCD-9EEDA47477ED}" destId="{089B8046-8D08-4C11-807B-D46EAB91EA0C}" srcOrd="0" destOrd="0" presId="urn:microsoft.com/office/officeart/2005/8/layout/process4"/>
    <dgm:cxn modelId="{B6496F5C-194E-40DB-B328-3E776281C7C2}" srcId="{FF9F86F2-5F69-4253-ADCD-9EEDA47477ED}" destId="{62E33CB2-73E9-4574-B57F-05D0FC12A221}" srcOrd="0" destOrd="0" parTransId="{2F14ED3A-DFC9-483E-AE8A-475B874BD7FB}" sibTransId="{8638D5F9-E892-4829-857C-53B37B9F8F85}"/>
    <dgm:cxn modelId="{3C942571-E53B-4F5C-A86A-C9CBC6A4DB78}" srcId="{66D72BBE-3346-4407-B5FF-BBBC16B801D0}" destId="{0438CCF1-88D6-44F7-AF7B-83D4C1F4D49A}" srcOrd="1" destOrd="0" parTransId="{1205D138-6FCD-4BEE-B88C-EA2D562F106A}" sibTransId="{DDBD8AEE-2ADE-472E-B4C6-A104E09352C4}"/>
    <dgm:cxn modelId="{218CFE4F-F390-43B9-8BC3-B129F5D0AF8E}" type="presOf" srcId="{0BACB02C-47A6-4A25-A2FC-1C666C29834A}" destId="{2EF7341A-AE5E-43EF-A5DA-78D1BB3B83E9}" srcOrd="0" destOrd="0" presId="urn:microsoft.com/office/officeart/2005/8/layout/process4"/>
    <dgm:cxn modelId="{E753AAC9-EA4A-4590-829F-8AF00F957D81}" type="presOf" srcId="{EF638339-4A4F-4F79-B98B-9B77E144DAE5}" destId="{2EA1A765-64B7-43C7-8701-CE5BB700322C}" srcOrd="0" destOrd="0" presId="urn:microsoft.com/office/officeart/2005/8/layout/process4"/>
    <dgm:cxn modelId="{D3CCBDCC-037C-4130-8E28-A6039A339022}" srcId="{66D72BBE-3346-4407-B5FF-BBBC16B801D0}" destId="{625A199E-7B4C-443C-9079-21714EFE0A1D}" srcOrd="3" destOrd="0" parTransId="{D6B6DA35-9DD8-4396-B93E-A7182581C8A4}" sibTransId="{1AA2DFBF-CFA8-4D7C-B382-D1944164EE9C}"/>
    <dgm:cxn modelId="{E342F890-AE60-4635-BF86-5B1C6B359CE0}" type="presOf" srcId="{1B1A8A7D-D0A9-409C-9679-4B86D0856D5F}" destId="{E052E52E-9E78-4581-BA83-DFB962CD050D}" srcOrd="1" destOrd="0" presId="urn:microsoft.com/office/officeart/2005/8/layout/process4"/>
    <dgm:cxn modelId="{FB2D50FE-2374-44F9-92ED-64E6F11E3FE5}" srcId="{4A60284E-576B-4B31-971A-D4BD0D54590A}" destId="{B291E4FA-9AA3-4C1A-9E7A-53B26B0BA4D7}" srcOrd="0" destOrd="0" parTransId="{2587F783-5F49-43D3-B727-121F88F6EE3F}" sibTransId="{D202388F-D68F-4224-A3AA-3D5E8AF38219}"/>
    <dgm:cxn modelId="{010B3680-A327-41CD-8965-A170EC3B0303}" type="presParOf" srcId="{8CE0A84B-3B67-4733-A89D-449FC1703EB4}" destId="{6984C7C8-8749-4446-8E7A-092042D4F8A6}" srcOrd="0" destOrd="0" presId="urn:microsoft.com/office/officeart/2005/8/layout/process4"/>
    <dgm:cxn modelId="{5B959875-4FDC-437A-9F8E-D38A08FE6642}" type="presParOf" srcId="{6984C7C8-8749-4446-8E7A-092042D4F8A6}" destId="{089B8046-8D08-4C11-807B-D46EAB91EA0C}" srcOrd="0" destOrd="0" presId="urn:microsoft.com/office/officeart/2005/8/layout/process4"/>
    <dgm:cxn modelId="{59296CA6-D755-4F32-B84D-066763A9AC63}" type="presParOf" srcId="{6984C7C8-8749-4446-8E7A-092042D4F8A6}" destId="{9891DD51-92FA-4580-8E6B-A192939A01AA}" srcOrd="1" destOrd="0" presId="urn:microsoft.com/office/officeart/2005/8/layout/process4"/>
    <dgm:cxn modelId="{BF70AECA-4FE5-4C13-8B63-6C8376EF511C}" type="presParOf" srcId="{6984C7C8-8749-4446-8E7A-092042D4F8A6}" destId="{59D3A494-6798-4B9E-A45E-6FF2CE176CE3}" srcOrd="2" destOrd="0" presId="urn:microsoft.com/office/officeart/2005/8/layout/process4"/>
    <dgm:cxn modelId="{B3C3841F-C905-4EDD-B309-33339CB8F24A}" type="presParOf" srcId="{59D3A494-6798-4B9E-A45E-6FF2CE176CE3}" destId="{0FBE8A6C-F6B0-4805-B846-F6444884663A}" srcOrd="0" destOrd="0" presId="urn:microsoft.com/office/officeart/2005/8/layout/process4"/>
    <dgm:cxn modelId="{DFCE4800-0ED6-4385-B7F3-C78980BD88A8}" type="presParOf" srcId="{8CE0A84B-3B67-4733-A89D-449FC1703EB4}" destId="{F5A00589-ECC6-487F-AD07-BABC2A9107BA}" srcOrd="1" destOrd="0" presId="urn:microsoft.com/office/officeart/2005/8/layout/process4"/>
    <dgm:cxn modelId="{2ACC6638-142B-4627-8CC6-8F2B837D6447}" type="presParOf" srcId="{8CE0A84B-3B67-4733-A89D-449FC1703EB4}" destId="{BD4EC01D-58B2-4669-91AB-F2F7936837C7}" srcOrd="2" destOrd="0" presId="urn:microsoft.com/office/officeart/2005/8/layout/process4"/>
    <dgm:cxn modelId="{9166D1C7-72E9-4590-819F-4E5BF5B278BF}" type="presParOf" srcId="{BD4EC01D-58B2-4669-91AB-F2F7936837C7}" destId="{53125F8D-1EDE-4939-BB12-AF1B82037461}" srcOrd="0" destOrd="0" presId="urn:microsoft.com/office/officeart/2005/8/layout/process4"/>
    <dgm:cxn modelId="{719EE240-A54D-4106-B66E-E64EE8429A52}" type="presParOf" srcId="{BD4EC01D-58B2-4669-91AB-F2F7936837C7}" destId="{E052E52E-9E78-4581-BA83-DFB962CD050D}" srcOrd="1" destOrd="0" presId="urn:microsoft.com/office/officeart/2005/8/layout/process4"/>
    <dgm:cxn modelId="{CBB5B018-5093-4862-B17D-CA99CD2E6ADC}" type="presParOf" srcId="{BD4EC01D-58B2-4669-91AB-F2F7936837C7}" destId="{2ABD99AC-A45E-46E9-9B07-3ADAFCECFB5F}" srcOrd="2" destOrd="0" presId="urn:microsoft.com/office/officeart/2005/8/layout/process4"/>
    <dgm:cxn modelId="{A1091968-2C7A-4CAD-A2F5-310E94C546FB}" type="presParOf" srcId="{2ABD99AC-A45E-46E9-9B07-3ADAFCECFB5F}" destId="{4F105731-0243-440F-8388-4E9B26335C72}" srcOrd="0" destOrd="0" presId="urn:microsoft.com/office/officeart/2005/8/layout/process4"/>
    <dgm:cxn modelId="{D781FF87-D6FC-40AF-B219-0740FC868993}" type="presParOf" srcId="{8CE0A84B-3B67-4733-A89D-449FC1703EB4}" destId="{F3061E04-6384-49DC-8B1A-8609025D6C17}" srcOrd="3" destOrd="0" presId="urn:microsoft.com/office/officeart/2005/8/layout/process4"/>
    <dgm:cxn modelId="{A8CC2251-B6B4-41FD-931B-C621C2EB4E4E}" type="presParOf" srcId="{8CE0A84B-3B67-4733-A89D-449FC1703EB4}" destId="{3A7A87EB-4725-4E5E-8CAA-C5B7D460E780}" srcOrd="4" destOrd="0" presId="urn:microsoft.com/office/officeart/2005/8/layout/process4"/>
    <dgm:cxn modelId="{10F63657-2A97-412B-B84B-7F10840F5B6C}" type="presParOf" srcId="{3A7A87EB-4725-4E5E-8CAA-C5B7D460E780}" destId="{5CE47816-691F-473D-88F1-19982A675078}" srcOrd="0" destOrd="0" presId="urn:microsoft.com/office/officeart/2005/8/layout/process4"/>
    <dgm:cxn modelId="{5FCDB1B1-7555-480E-B2E9-109376008B0C}" type="presParOf" srcId="{3A7A87EB-4725-4E5E-8CAA-C5B7D460E780}" destId="{AEF35E6D-7C17-40B8-91C5-2BFA8E0D0AAD}" srcOrd="1" destOrd="0" presId="urn:microsoft.com/office/officeart/2005/8/layout/process4"/>
    <dgm:cxn modelId="{E19FF285-BCA6-4D95-A7B1-A9503471D099}" type="presParOf" srcId="{3A7A87EB-4725-4E5E-8CAA-C5B7D460E780}" destId="{57E03708-F835-4541-95B0-888FD6217FDB}" srcOrd="2" destOrd="0" presId="urn:microsoft.com/office/officeart/2005/8/layout/process4"/>
    <dgm:cxn modelId="{EAB49E94-E6E6-49E1-878A-E4C2C1065156}" type="presParOf" srcId="{57E03708-F835-4541-95B0-888FD6217FDB}" destId="{1FC448D3-4D5B-440C-878E-ACF46F66DF1D}" srcOrd="0" destOrd="0" presId="urn:microsoft.com/office/officeart/2005/8/layout/process4"/>
    <dgm:cxn modelId="{05C7EB04-08E6-4136-A0A7-F9CE464606E3}" type="presParOf" srcId="{8CE0A84B-3B67-4733-A89D-449FC1703EB4}" destId="{7E5D6166-F4CA-4B10-B44A-8211D81FC6D0}" srcOrd="5" destOrd="0" presId="urn:microsoft.com/office/officeart/2005/8/layout/process4"/>
    <dgm:cxn modelId="{202FE252-4C61-4813-A6DC-C1704CECE731}" type="presParOf" srcId="{8CE0A84B-3B67-4733-A89D-449FC1703EB4}" destId="{0C552A7A-15AA-4EBA-9606-29BA4B27ACD6}" srcOrd="6" destOrd="0" presId="urn:microsoft.com/office/officeart/2005/8/layout/process4"/>
    <dgm:cxn modelId="{BB456A1B-FC62-4831-8E53-DE28FADAFC4C}" type="presParOf" srcId="{0C552A7A-15AA-4EBA-9606-29BA4B27ACD6}" destId="{E813ED6B-8FA2-45D9-B23F-7CFCF6A68F3C}" srcOrd="0" destOrd="0" presId="urn:microsoft.com/office/officeart/2005/8/layout/process4"/>
    <dgm:cxn modelId="{EFF0EA35-829B-4D08-A0DA-BCA471969D3F}" type="presParOf" srcId="{0C552A7A-15AA-4EBA-9606-29BA4B27ACD6}" destId="{2F38E7BF-0F9A-4F2C-8CE6-20AEF060097D}" srcOrd="1" destOrd="0" presId="urn:microsoft.com/office/officeart/2005/8/layout/process4"/>
    <dgm:cxn modelId="{205A06AC-DDC3-4B19-81D9-D176D2D07A83}" type="presParOf" srcId="{0C552A7A-15AA-4EBA-9606-29BA4B27ACD6}" destId="{1D2A0123-948B-4F04-B38D-DEEA9AC4B0D3}" srcOrd="2" destOrd="0" presId="urn:microsoft.com/office/officeart/2005/8/layout/process4"/>
    <dgm:cxn modelId="{0A74553E-188E-4F7A-9DF9-6003120B5DFE}" type="presParOf" srcId="{1D2A0123-948B-4F04-B38D-DEEA9AC4B0D3}" destId="{6E3130BD-41F2-4CEA-AB1E-A79A9CA5F434}" srcOrd="0" destOrd="0" presId="urn:microsoft.com/office/officeart/2005/8/layout/process4"/>
    <dgm:cxn modelId="{52ACB687-0CD9-4977-94F3-C832F8FA5ABE}" type="presParOf" srcId="{8CE0A84B-3B67-4733-A89D-449FC1703EB4}" destId="{19E7F097-77A9-44EC-8BA2-D443F7D0B299}" srcOrd="7" destOrd="0" presId="urn:microsoft.com/office/officeart/2005/8/layout/process4"/>
    <dgm:cxn modelId="{6FB74F17-5D77-4898-B2E4-7E2A79347615}" type="presParOf" srcId="{8CE0A84B-3B67-4733-A89D-449FC1703EB4}" destId="{F9954F05-5C3F-4280-8224-884F9E8571E1}" srcOrd="8" destOrd="0" presId="urn:microsoft.com/office/officeart/2005/8/layout/process4"/>
    <dgm:cxn modelId="{85C2AA96-CD3A-4164-97BE-531B9C84DAE2}" type="presParOf" srcId="{F9954F05-5C3F-4280-8224-884F9E8571E1}" destId="{08086EC1-B163-48B4-81D4-CFF88E90AA6F}" srcOrd="0" destOrd="0" presId="urn:microsoft.com/office/officeart/2005/8/layout/process4"/>
    <dgm:cxn modelId="{92A6EBB7-E117-4035-98FF-BAFB6A266D6D}" type="presParOf" srcId="{F9954F05-5C3F-4280-8224-884F9E8571E1}" destId="{A2E1598F-8CB4-477D-8769-41DB0DD2B007}" srcOrd="1" destOrd="0" presId="urn:microsoft.com/office/officeart/2005/8/layout/process4"/>
    <dgm:cxn modelId="{4A56CB80-E0DE-4B64-851D-41FCCA733A19}" type="presParOf" srcId="{F9954F05-5C3F-4280-8224-884F9E8571E1}" destId="{95ED84B2-07CF-4EC5-9C49-E1BBD6D184F8}" srcOrd="2" destOrd="0" presId="urn:microsoft.com/office/officeart/2005/8/layout/process4"/>
    <dgm:cxn modelId="{97C67CA7-B35F-41A7-AD49-11939028E12B}" type="presParOf" srcId="{95ED84B2-07CF-4EC5-9C49-E1BBD6D184F8}" destId="{054CA370-73D6-4BC7-A9A1-450E8F3EEEE2}" srcOrd="0" destOrd="0" presId="urn:microsoft.com/office/officeart/2005/8/layout/process4"/>
    <dgm:cxn modelId="{3F95CD60-4569-49C3-B32D-1A1A00C92A92}" type="presParOf" srcId="{8CE0A84B-3B67-4733-A89D-449FC1703EB4}" destId="{3EE2DEFD-507B-4A4C-A95E-747A46F017D9}" srcOrd="9" destOrd="0" presId="urn:microsoft.com/office/officeart/2005/8/layout/process4"/>
    <dgm:cxn modelId="{14A75F8F-19FD-4A4E-9B8F-6424DDDAE7E3}" type="presParOf" srcId="{8CE0A84B-3B67-4733-A89D-449FC1703EB4}" destId="{13156052-2E3F-46E0-8434-291841141488}" srcOrd="10" destOrd="0" presId="urn:microsoft.com/office/officeart/2005/8/layout/process4"/>
    <dgm:cxn modelId="{B85A76E5-0155-443C-A7EE-DA56550572DA}" type="presParOf" srcId="{13156052-2E3F-46E0-8434-291841141488}" destId="{C1152A86-6776-4F50-A705-79539D9C93FF}" srcOrd="0" destOrd="0" presId="urn:microsoft.com/office/officeart/2005/8/layout/process4"/>
    <dgm:cxn modelId="{5008E4D8-39A4-4DAB-AB77-79CA180A4A9C}" type="presParOf" srcId="{13156052-2E3F-46E0-8434-291841141488}" destId="{431095D6-80E2-4EAB-9193-15B379E5B808}" srcOrd="1" destOrd="0" presId="urn:microsoft.com/office/officeart/2005/8/layout/process4"/>
    <dgm:cxn modelId="{20218BBF-A24C-4309-9723-79FE6291156B}" type="presParOf" srcId="{13156052-2E3F-46E0-8434-291841141488}" destId="{FB3C2C7E-4880-42E3-A1B0-9E344F6A02C4}" srcOrd="2" destOrd="0" presId="urn:microsoft.com/office/officeart/2005/8/layout/process4"/>
    <dgm:cxn modelId="{2F2450DF-1C5A-48ED-AA50-FD7722BF49DD}" type="presParOf" srcId="{FB3C2C7E-4880-42E3-A1B0-9E344F6A02C4}" destId="{40B44EB3-DBA6-463E-A107-30E4D2ED3B9F}" srcOrd="0" destOrd="0" presId="urn:microsoft.com/office/officeart/2005/8/layout/process4"/>
    <dgm:cxn modelId="{EF50B68D-6BC5-40E2-B9C5-3E8255FBE2B1}" type="presParOf" srcId="{8CE0A84B-3B67-4733-A89D-449FC1703EB4}" destId="{1EF5C74B-A3AC-41C7-971F-B21C9963FBD4}" srcOrd="11" destOrd="0" presId="urn:microsoft.com/office/officeart/2005/8/layout/process4"/>
    <dgm:cxn modelId="{62D87E00-5A6A-4661-B280-B73D37461BEA}" type="presParOf" srcId="{8CE0A84B-3B67-4733-A89D-449FC1703EB4}" destId="{56662458-009A-49C8-B94A-0C224953673E}" srcOrd="12" destOrd="0" presId="urn:microsoft.com/office/officeart/2005/8/layout/process4"/>
    <dgm:cxn modelId="{C800DD02-8274-4D7C-8CE2-12F9A32D5E6A}" type="presParOf" srcId="{56662458-009A-49C8-B94A-0C224953673E}" destId="{E0093CB6-D42C-454C-BB97-31CD26EC98AB}" srcOrd="0" destOrd="0" presId="urn:microsoft.com/office/officeart/2005/8/layout/process4"/>
    <dgm:cxn modelId="{9FA93CD8-1D00-4E52-B445-3340AD61FEA0}" type="presParOf" srcId="{56662458-009A-49C8-B94A-0C224953673E}" destId="{61989394-491D-41E6-8D57-5D3757869C68}" srcOrd="1" destOrd="0" presId="urn:microsoft.com/office/officeart/2005/8/layout/process4"/>
    <dgm:cxn modelId="{133FE62B-E8BF-483F-8121-711B35A77A66}" type="presParOf" srcId="{56662458-009A-49C8-B94A-0C224953673E}" destId="{5C028E4B-1DA3-4840-9F96-037E388D28C7}" srcOrd="2" destOrd="0" presId="urn:microsoft.com/office/officeart/2005/8/layout/process4"/>
    <dgm:cxn modelId="{481FD3A5-C075-4EAE-BF92-E53CA7BE89A5}" type="presParOf" srcId="{5C028E4B-1DA3-4840-9F96-037E388D28C7}" destId="{61D105D4-F8CD-4114-9F53-AECC7FDA6BA3}" srcOrd="0" destOrd="0" presId="urn:microsoft.com/office/officeart/2005/8/layout/process4"/>
    <dgm:cxn modelId="{39AF0E33-37F4-4481-B343-2822A40556CA}" type="presParOf" srcId="{8CE0A84B-3B67-4733-A89D-449FC1703EB4}" destId="{6702BC0B-AE19-43AC-B04B-864083A93E80}" srcOrd="13" destOrd="0" presId="urn:microsoft.com/office/officeart/2005/8/layout/process4"/>
    <dgm:cxn modelId="{C4963396-08DC-4058-A64C-58CD81405DA5}" type="presParOf" srcId="{8CE0A84B-3B67-4733-A89D-449FC1703EB4}" destId="{761D6FD9-CEFE-453C-96B3-931B1AB0E648}" srcOrd="14" destOrd="0" presId="urn:microsoft.com/office/officeart/2005/8/layout/process4"/>
    <dgm:cxn modelId="{5D052727-2E2E-48AF-B459-B4EDE89369C2}" type="presParOf" srcId="{761D6FD9-CEFE-453C-96B3-931B1AB0E648}" destId="{2EA1A765-64B7-43C7-8701-CE5BB700322C}" srcOrd="0" destOrd="0" presId="urn:microsoft.com/office/officeart/2005/8/layout/process4"/>
    <dgm:cxn modelId="{36BEC36B-0A5E-47FD-9D4D-F1AC2A070409}" type="presParOf" srcId="{761D6FD9-CEFE-453C-96B3-931B1AB0E648}" destId="{C0B55A8C-600E-4535-8E87-211427149C7C}" srcOrd="1" destOrd="0" presId="urn:microsoft.com/office/officeart/2005/8/layout/process4"/>
    <dgm:cxn modelId="{FDD43002-4E3E-4B64-B770-64C9FF8208FD}" type="presParOf" srcId="{761D6FD9-CEFE-453C-96B3-931B1AB0E648}" destId="{01C00A5C-DE6B-49E5-A4F7-680BEB9A2032}" srcOrd="2" destOrd="0" presId="urn:microsoft.com/office/officeart/2005/8/layout/process4"/>
    <dgm:cxn modelId="{63F84BB4-4230-463A-9AC7-7B6FBE92D2F6}" type="presParOf" srcId="{01C00A5C-DE6B-49E5-A4F7-680BEB9A2032}" destId="{69A5328E-4E09-4673-ABB9-0E1C26BBE844}" srcOrd="0" destOrd="0" presId="urn:microsoft.com/office/officeart/2005/8/layout/process4"/>
    <dgm:cxn modelId="{C61B083A-1936-4BCD-8293-06D58C5A91B3}" type="presParOf" srcId="{8CE0A84B-3B67-4733-A89D-449FC1703EB4}" destId="{B1543742-63BD-41FF-B593-C4DEAF541FFC}" srcOrd="15" destOrd="0" presId="urn:microsoft.com/office/officeart/2005/8/layout/process4"/>
    <dgm:cxn modelId="{E11B6415-3F7D-4A89-9D1D-E651AAB7DCB1}" type="presParOf" srcId="{8CE0A84B-3B67-4733-A89D-449FC1703EB4}" destId="{CD0DFB92-53DE-415A-B1AC-F9501CB3B573}" srcOrd="16" destOrd="0" presId="urn:microsoft.com/office/officeart/2005/8/layout/process4"/>
    <dgm:cxn modelId="{6C573621-D6E3-465E-A9CB-9C3C86FDD4B7}" type="presParOf" srcId="{CD0DFB92-53DE-415A-B1AC-F9501CB3B573}" destId="{30A0CABE-CFE5-48A7-82B9-E6B4FC614F68}" srcOrd="0" destOrd="0" presId="urn:microsoft.com/office/officeart/2005/8/layout/process4"/>
    <dgm:cxn modelId="{CD8365DC-6FC7-4321-936A-910F64CBEFFA}" type="presParOf" srcId="{CD0DFB92-53DE-415A-B1AC-F9501CB3B573}" destId="{D05BC19B-0C2D-4763-BF78-3F917B29378D}" srcOrd="1" destOrd="0" presId="urn:microsoft.com/office/officeart/2005/8/layout/process4"/>
    <dgm:cxn modelId="{8E1E60AD-0B66-4BAD-9000-2E766FA7C3E3}" type="presParOf" srcId="{CD0DFB92-53DE-415A-B1AC-F9501CB3B573}" destId="{777ACD06-E1DF-4ACC-B003-29C8EA75EBA7}" srcOrd="2" destOrd="0" presId="urn:microsoft.com/office/officeart/2005/8/layout/process4"/>
    <dgm:cxn modelId="{BF16FFF0-EF66-49F5-8712-155C63F1BC64}" type="presParOf" srcId="{777ACD06-E1DF-4ACC-B003-29C8EA75EBA7}" destId="{85FF8C92-F883-4AAD-9475-13A49C79033C}" srcOrd="0" destOrd="0" presId="urn:microsoft.com/office/officeart/2005/8/layout/process4"/>
    <dgm:cxn modelId="{FF6A9DCF-E460-450F-A677-A4E12135B9D8}" type="presParOf" srcId="{8CE0A84B-3B67-4733-A89D-449FC1703EB4}" destId="{F68B3DE0-299F-429C-A382-1ECCADED7A5B}" srcOrd="17" destOrd="0" presId="urn:microsoft.com/office/officeart/2005/8/layout/process4"/>
    <dgm:cxn modelId="{9D9C3F86-1ABB-4541-9E08-D33FE92D00C0}" type="presParOf" srcId="{8CE0A84B-3B67-4733-A89D-449FC1703EB4}" destId="{13EECD6A-4F5C-4914-AAFF-F951E8B0BDAC}" srcOrd="18" destOrd="0" presId="urn:microsoft.com/office/officeart/2005/8/layout/process4"/>
    <dgm:cxn modelId="{86778FD4-64BF-4C98-84FD-7E4924CEB0B0}" type="presParOf" srcId="{13EECD6A-4F5C-4914-AAFF-F951E8B0BDAC}" destId="{0F3A8009-C911-4E13-BA6E-4417BF15B30C}" srcOrd="0" destOrd="0" presId="urn:microsoft.com/office/officeart/2005/8/layout/process4"/>
    <dgm:cxn modelId="{C7836C00-B08A-4BDA-BF2D-AB7F6E3187E7}" type="presParOf" srcId="{13EECD6A-4F5C-4914-AAFF-F951E8B0BDAC}" destId="{149C9389-1052-4354-AE75-71DA6BC29154}" srcOrd="1" destOrd="0" presId="urn:microsoft.com/office/officeart/2005/8/layout/process4"/>
    <dgm:cxn modelId="{9CE80D56-2A4B-4151-8297-A28532B415C2}" type="presParOf" srcId="{13EECD6A-4F5C-4914-AAFF-F951E8B0BDAC}" destId="{5883CED6-17DD-45B2-9645-66FDC4D1F514}" srcOrd="2" destOrd="0" presId="urn:microsoft.com/office/officeart/2005/8/layout/process4"/>
    <dgm:cxn modelId="{AD1A74EF-DBC8-4E30-A851-8A25CBA4089C}" type="presParOf" srcId="{5883CED6-17DD-45B2-9645-66FDC4D1F514}" destId="{2EF7341A-AE5E-43EF-A5DA-78D1BB3B83E9}"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AC1B40-DDA1-4DE3-AC91-AEE1261B9A79}" type="datetimeFigureOut">
              <a:rPr lang="en-US" smtClean="0"/>
              <a:pPr/>
              <a:t>2/9/2017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1C99A5-43D1-4DF0-9607-BADBB671314E}" type="slidenum">
              <a:rPr lang="en-US" smtClean="0"/>
              <a:pPr/>
              <a:t>‹#›</a:t>
            </a:fld>
            <a:endParaRPr lang="en-US"/>
          </a:p>
        </p:txBody>
      </p:sp>
    </p:spTree>
    <p:extLst>
      <p:ext uri="{BB962C8B-B14F-4D97-AF65-F5344CB8AC3E}">
        <p14:creationId xmlns:p14="http://schemas.microsoft.com/office/powerpoint/2010/main" val="331576663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04.064"/>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0.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40.74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44.33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47.98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53.31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54.20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55.06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57.30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7.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58.01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8.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00.181"/>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9.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03.84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45.438"/>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0.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5:39.43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1.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5:51.570"/>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2.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5:53.282"/>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09.516"/>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12.148"/>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13.012"/>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17.07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7.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18.23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8.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17.660"/>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9.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18.684"/>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17.42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0.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19.94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20.60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38.938"/>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1:39.898"/>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4.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6:49.494"/>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5.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6:50.446"/>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09.568"/>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7.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26.955"/>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8.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19.560"/>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39.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22.816"/>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7:49.49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0.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26.04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29.06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30.471"/>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31.24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2:32.96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0.57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1.32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7.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3.93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8.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5.627"/>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9.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6.251"/>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27.742"/>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50.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2T02:38:37.09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51.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7:13.341"/>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52.xml><?xml version="1.0" encoding="utf-8"?>
<inkml:ink xmlns:inkml="http://www.w3.org/2003/InkML">
  <inkml:definitions>
    <inkml:context xml:id="ctx0">
      <inkml:inkSource xml:id="inkSrc0">
        <inkml:traceFormat>
          <inkml:channel name="X" type="integer" max="640" units="cm"/>
          <inkml:channel name="Y" type="integer" max="480" units="cm"/>
        </inkml:traceFormat>
        <inkml:channelProperties>
          <inkml:channelProperty channel="X" name="resolution" value="28.31858" units="1/cm"/>
          <inkml:channelProperty channel="Y" name="resolution" value="28.40237" units="1/cm"/>
        </inkml:channelProperties>
      </inkml:inkSource>
      <inkml:timestamp xml:id="ts0" timeString="2009-06-16T19:27:14.373"/>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34.830"/>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7.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36.966"/>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8.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38.350"/>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9.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08-01-11T06:30:39.029"/>
    </inkml:context>
    <inkml:brush xml:id="br0">
      <inkml:brushProperty name="width" value="0.08819" units="cm"/>
      <inkml:brushProperty name="height" value="0.35278" units="cm"/>
      <inkml:brushProperty name="color" value="#FF00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2B7FA3-2587-46B0-A289-58F11478F34F}" type="datetimeFigureOut">
              <a:rPr lang="en-US" smtClean="0"/>
              <a:pPr/>
              <a:t>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81F04C-674B-431D-8861-459B94E7F92C}" type="slidenum">
              <a:rPr lang="en-US" smtClean="0"/>
              <a:pPr/>
              <a:t>‹#›</a:t>
            </a:fld>
            <a:endParaRPr lang="en-US"/>
          </a:p>
        </p:txBody>
      </p:sp>
    </p:spTree>
    <p:extLst>
      <p:ext uri="{BB962C8B-B14F-4D97-AF65-F5344CB8AC3E}">
        <p14:creationId xmlns:p14="http://schemas.microsoft.com/office/powerpoint/2010/main" val="266893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Names Bible Code</a:t>
            </a:r>
            <a:r>
              <a:rPr lang="en-US" baseline="0" dirty="0" smtClean="0"/>
              <a:t> Acrostic.</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a:t>
            </a:fld>
            <a:endParaRPr lang="en-US" dirty="0"/>
          </a:p>
        </p:txBody>
      </p:sp>
    </p:spTree>
    <p:extLst>
      <p:ext uri="{BB962C8B-B14F-4D97-AF65-F5344CB8AC3E}">
        <p14:creationId xmlns:p14="http://schemas.microsoft.com/office/powerpoint/2010/main" val="4203844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(Eph. 1:17)  “I ask the </a:t>
            </a:r>
            <a:r>
              <a:rPr lang="en-US" sz="1200" b="1" u="sng" kern="1200" dirty="0" smtClean="0">
                <a:solidFill>
                  <a:schemeClr val="tx1"/>
                </a:solidFill>
                <a:latin typeface="+mn-lt"/>
                <a:ea typeface="+mn-ea"/>
                <a:cs typeface="+mn-cs"/>
              </a:rPr>
              <a:t>glorious Father </a:t>
            </a:r>
            <a:r>
              <a:rPr lang="en-US" sz="1200" kern="1200" dirty="0" smtClean="0">
                <a:solidFill>
                  <a:schemeClr val="tx1"/>
                </a:solidFill>
                <a:latin typeface="+mn-lt"/>
                <a:ea typeface="+mn-ea"/>
                <a:cs typeface="+mn-cs"/>
              </a:rPr>
              <a:t>and God of our Lord Jesus Christ to give you his Spirit…”</a:t>
            </a:r>
          </a:p>
          <a:p>
            <a:r>
              <a:rPr lang="en-US" sz="1200" kern="1200" dirty="0" smtClean="0">
                <a:solidFill>
                  <a:schemeClr val="tx1"/>
                </a:solidFill>
                <a:latin typeface="+mn-lt"/>
                <a:ea typeface="+mn-ea"/>
                <a:cs typeface="+mn-cs"/>
              </a:rPr>
              <a:t>Act 7:52  “Which of the prophets have not your fathers persecuted? and they have slain them which </a:t>
            </a:r>
            <a:r>
              <a:rPr lang="en-US" sz="1200" kern="1200" dirty="0" err="1" smtClean="0">
                <a:solidFill>
                  <a:schemeClr val="tx1"/>
                </a:solidFill>
                <a:latin typeface="+mn-lt"/>
                <a:ea typeface="+mn-ea"/>
                <a:cs typeface="+mn-cs"/>
              </a:rPr>
              <a:t>shewed</a:t>
            </a:r>
            <a:r>
              <a:rPr lang="en-US" sz="1200" kern="1200" dirty="0" smtClean="0">
                <a:solidFill>
                  <a:schemeClr val="tx1"/>
                </a:solidFill>
                <a:latin typeface="+mn-lt"/>
                <a:ea typeface="+mn-ea"/>
                <a:cs typeface="+mn-cs"/>
              </a:rPr>
              <a:t> before of the coming of the </a:t>
            </a:r>
            <a:r>
              <a:rPr lang="en-US" sz="1200" b="1" i="1" u="sng" kern="1200" dirty="0" smtClean="0">
                <a:solidFill>
                  <a:schemeClr val="tx1"/>
                </a:solidFill>
                <a:latin typeface="+mn-lt"/>
                <a:ea typeface="+mn-ea"/>
                <a:cs typeface="+mn-cs"/>
              </a:rPr>
              <a:t>Just One</a:t>
            </a:r>
            <a:r>
              <a:rPr lang="en-US" sz="1200" b="1"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of whom ye have been now the betrayers and murderers.”</a:t>
            </a:r>
          </a:p>
          <a:p>
            <a:r>
              <a:rPr lang="en-US" sz="1200" kern="1200" dirty="0" smtClean="0">
                <a:solidFill>
                  <a:schemeClr val="tx1"/>
                </a:solidFill>
                <a:latin typeface="+mn-lt"/>
                <a:ea typeface="+mn-ea"/>
                <a:cs typeface="+mn-cs"/>
              </a:rPr>
              <a:t>(Ps. 109:1)  “Hold not thy peace, O </a:t>
            </a:r>
            <a:r>
              <a:rPr lang="en-US" sz="1200" b="1" u="sng" kern="1200" dirty="0" smtClean="0">
                <a:solidFill>
                  <a:schemeClr val="tx1"/>
                </a:solidFill>
                <a:latin typeface="+mn-lt"/>
                <a:ea typeface="+mn-ea"/>
                <a:cs typeface="+mn-cs"/>
              </a:rPr>
              <a:t>God of my praise</a:t>
            </a:r>
            <a:r>
              <a:rPr lang="en-US" sz="1200" kern="1200" dirty="0" smtClean="0">
                <a:solidFill>
                  <a:schemeClr val="tx1"/>
                </a:solidFill>
                <a:latin typeface="+mn-lt"/>
                <a:ea typeface="+mn-ea"/>
                <a:cs typeface="+mn-cs"/>
              </a:rPr>
              <a:t>;”</a:t>
            </a:r>
            <a:endParaRPr lang="en-US" sz="1200" b="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(Ps.</a:t>
            </a:r>
            <a:r>
              <a:rPr lang="en-US" sz="1200" kern="1200" baseline="0" dirty="0" smtClean="0">
                <a:solidFill>
                  <a:schemeClr val="tx1"/>
                </a:solidFill>
                <a:latin typeface="+mn-lt"/>
                <a:ea typeface="+mn-ea"/>
                <a:cs typeface="+mn-cs"/>
              </a:rPr>
              <a:t> 54:4) “</a:t>
            </a:r>
            <a:r>
              <a:rPr lang="en-US" sz="1200" kern="1200" dirty="0" smtClean="0">
                <a:solidFill>
                  <a:schemeClr val="tx1"/>
                </a:solidFill>
                <a:latin typeface="+mn-lt"/>
                <a:ea typeface="+mn-ea"/>
                <a:cs typeface="+mn-cs"/>
              </a:rPr>
              <a:t>For behold God is my </a:t>
            </a:r>
            <a:r>
              <a:rPr lang="en-US" sz="1200" b="1" u="sng" kern="1200" dirty="0" smtClean="0">
                <a:solidFill>
                  <a:schemeClr val="tx1"/>
                </a:solidFill>
                <a:latin typeface="+mn-lt"/>
                <a:ea typeface="+mn-ea"/>
                <a:cs typeface="+mn-cs"/>
              </a:rPr>
              <a:t>helper</a:t>
            </a:r>
            <a:r>
              <a:rPr lang="en-US" sz="1200" kern="1200" dirty="0" smtClean="0">
                <a:solidFill>
                  <a:schemeClr val="tx1"/>
                </a:solidFill>
                <a:latin typeface="+mn-lt"/>
                <a:ea typeface="+mn-ea"/>
                <a:cs typeface="+mn-cs"/>
              </a:rPr>
              <a:t>: and the Lord is the protector of my soul.”</a:t>
            </a:r>
          </a:p>
          <a:p>
            <a:pPr rtl="0"/>
            <a:r>
              <a:rPr lang="en-US" sz="1200" kern="1200" dirty="0" smtClean="0">
                <a:solidFill>
                  <a:schemeClr val="tx1"/>
                </a:solidFill>
                <a:latin typeface="+mn-lt"/>
                <a:ea typeface="+mn-ea"/>
                <a:cs typeface="+mn-cs"/>
              </a:rPr>
              <a:t>(Eph 2:8-9)  “for by grace have ye been saved through faith; and that not of </a:t>
            </a:r>
            <a:r>
              <a:rPr lang="en-US" sz="1200" b="0" i="0" kern="1200" dirty="0" smtClean="0">
                <a:solidFill>
                  <a:schemeClr val="tx1"/>
                </a:solidFill>
                <a:latin typeface="+mn-lt"/>
                <a:ea typeface="+mn-ea"/>
                <a:cs typeface="+mn-cs"/>
              </a:rPr>
              <a:t>yourselves, it is </a:t>
            </a:r>
            <a:r>
              <a:rPr lang="en-US" sz="1200" b="1" i="1" kern="1200" dirty="0" smtClean="0">
                <a:solidFill>
                  <a:schemeClr val="tx1"/>
                </a:solidFill>
                <a:latin typeface="+mn-lt"/>
                <a:ea typeface="+mn-ea"/>
                <a:cs typeface="+mn-cs"/>
              </a:rPr>
              <a:t>the gift of God;”</a:t>
            </a:r>
          </a:p>
          <a:p>
            <a:pPr rtl="0"/>
            <a:r>
              <a:rPr lang="en-US" sz="1200" kern="1200" dirty="0" smtClean="0">
                <a:solidFill>
                  <a:schemeClr val="tx1"/>
                </a:solidFill>
                <a:latin typeface="+mn-lt"/>
                <a:ea typeface="+mn-ea"/>
                <a:cs typeface="+mn-cs"/>
              </a:rPr>
              <a:t>(Isa 9:6)  “For unto us a child is born, unto us a son is given; and the government shall be upon his shoulder: and his name shall be called Wonderful, </a:t>
            </a:r>
            <a:r>
              <a:rPr lang="en-US" sz="1200" kern="1200" dirty="0" err="1" smtClean="0">
                <a:solidFill>
                  <a:schemeClr val="tx1"/>
                </a:solidFill>
                <a:latin typeface="+mn-lt"/>
                <a:ea typeface="+mn-ea"/>
                <a:cs typeface="+mn-cs"/>
              </a:rPr>
              <a:t>Counsellor</a:t>
            </a:r>
            <a:r>
              <a:rPr lang="en-US" sz="1200" kern="1200" dirty="0" smtClean="0">
                <a:solidFill>
                  <a:schemeClr val="tx1"/>
                </a:solidFill>
                <a:latin typeface="+mn-lt"/>
                <a:ea typeface="+mn-ea"/>
                <a:cs typeface="+mn-cs"/>
              </a:rPr>
              <a:t>, Mighty God, Everlasting Father, Prince of Peace. </a:t>
            </a:r>
          </a:p>
          <a:p>
            <a:pPr rtl="0"/>
            <a:r>
              <a:rPr lang="en-US" sz="1200" kern="1200" dirty="0" smtClean="0">
                <a:solidFill>
                  <a:schemeClr val="tx1"/>
                </a:solidFill>
                <a:latin typeface="+mn-lt"/>
                <a:ea typeface="+mn-ea"/>
                <a:cs typeface="+mn-cs"/>
              </a:rPr>
              <a:t>The name “</a:t>
            </a:r>
            <a:r>
              <a:rPr lang="en-US" sz="1200" b="1" kern="1200" dirty="0" smtClean="0">
                <a:solidFill>
                  <a:schemeClr val="tx1"/>
                </a:solidFill>
                <a:latin typeface="+mn-lt"/>
                <a:ea typeface="+mn-ea"/>
                <a:cs typeface="+mn-cs"/>
              </a:rPr>
              <a:t>Jacob</a:t>
            </a:r>
            <a:r>
              <a:rPr lang="en-US" sz="1200" kern="1200" dirty="0" smtClean="0">
                <a:solidFill>
                  <a:schemeClr val="tx1"/>
                </a:solidFill>
                <a:latin typeface="+mn-lt"/>
                <a:ea typeface="+mn-ea"/>
                <a:cs typeface="+mn-cs"/>
              </a:rPr>
              <a:t>” is not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rendered </a:t>
            </a:r>
            <a:r>
              <a:rPr lang="en-US" sz="1200" kern="1200" baseline="0" dirty="0" smtClean="0">
                <a:solidFill>
                  <a:schemeClr val="tx1"/>
                </a:solidFill>
                <a:latin typeface="+mn-lt"/>
                <a:ea typeface="+mn-ea"/>
                <a:cs typeface="+mn-cs"/>
              </a:rPr>
              <a:t>because here it is simply meant to be another name for the people of </a:t>
            </a:r>
            <a:r>
              <a:rPr lang="en-US" sz="1200" b="1" kern="1200" baseline="0" dirty="0" smtClean="0">
                <a:solidFill>
                  <a:schemeClr val="tx1"/>
                </a:solidFill>
                <a:latin typeface="+mn-lt"/>
                <a:ea typeface="+mn-ea"/>
                <a:cs typeface="+mn-cs"/>
              </a:rPr>
              <a:t>Israel</a:t>
            </a:r>
            <a:r>
              <a:rPr lang="en-US" sz="1200" kern="1200" baseline="0" dirty="0" smtClean="0">
                <a:solidFill>
                  <a:schemeClr val="tx1"/>
                </a:solidFill>
                <a:latin typeface="+mn-lt"/>
                <a:ea typeface="+mn-ea"/>
                <a:cs typeface="+mn-cs"/>
              </a:rPr>
              <a:t>. (</a:t>
            </a:r>
            <a:r>
              <a:rPr lang="en-US" sz="1200" i="1" kern="1200" baseline="0" dirty="0" smtClean="0">
                <a:solidFill>
                  <a:schemeClr val="tx1"/>
                </a:solidFill>
                <a:latin typeface="+mn-lt"/>
                <a:ea typeface="+mn-ea"/>
                <a:cs typeface="+mn-cs"/>
              </a:rPr>
              <a:t>Jacob</a:t>
            </a:r>
            <a:r>
              <a:rPr lang="en-US" sz="1200" kern="1200" baseline="0" dirty="0" smtClean="0">
                <a:solidFill>
                  <a:schemeClr val="tx1"/>
                </a:solidFill>
                <a:latin typeface="+mn-lt"/>
                <a:ea typeface="+mn-ea"/>
                <a:cs typeface="+mn-cs"/>
              </a:rPr>
              <a:t> and </a:t>
            </a:r>
            <a:r>
              <a:rPr lang="en-US" sz="1200" i="1" kern="1200" baseline="0" dirty="0" smtClean="0">
                <a:solidFill>
                  <a:schemeClr val="tx1"/>
                </a:solidFill>
                <a:latin typeface="+mn-lt"/>
                <a:ea typeface="+mn-ea"/>
                <a:cs typeface="+mn-cs"/>
              </a:rPr>
              <a:t>Israel</a:t>
            </a:r>
            <a:r>
              <a:rPr lang="en-US" sz="1200" kern="1200" baseline="0" dirty="0" smtClean="0">
                <a:solidFill>
                  <a:schemeClr val="tx1"/>
                </a:solidFill>
                <a:latin typeface="+mn-lt"/>
                <a:ea typeface="+mn-ea"/>
                <a:cs typeface="+mn-cs"/>
              </a:rPr>
              <a:t> are used interchangeably in the bible.)</a:t>
            </a:r>
            <a:endParaRPr lang="en-US" sz="1200" kern="1200" dirty="0" smtClean="0">
              <a:solidFill>
                <a:schemeClr val="tx1"/>
              </a:solidFill>
              <a:latin typeface="+mn-lt"/>
              <a:ea typeface="+mn-ea"/>
              <a:cs typeface="+mn-cs"/>
            </a:endParaRPr>
          </a:p>
          <a:p>
            <a:pPr rtl="0"/>
            <a:r>
              <a:rPr lang="en-US" sz="1200" kern="1200" dirty="0" smtClean="0">
                <a:solidFill>
                  <a:schemeClr val="tx1"/>
                </a:solidFill>
                <a:latin typeface="+mn-lt"/>
                <a:ea typeface="+mn-ea"/>
                <a:cs typeface="+mn-cs"/>
              </a:rPr>
              <a:t>(Isa 9:7)  Of the </a:t>
            </a:r>
            <a:r>
              <a:rPr lang="en-US" sz="1200" b="1" u="sng" kern="1200" dirty="0" smtClean="0">
                <a:solidFill>
                  <a:schemeClr val="tx1"/>
                </a:solidFill>
                <a:latin typeface="+mn-lt"/>
                <a:ea typeface="+mn-ea"/>
                <a:cs typeface="+mn-cs"/>
              </a:rPr>
              <a:t>increase</a:t>
            </a:r>
            <a:r>
              <a:rPr lang="en-US" sz="1200" u="sng" kern="1200" dirty="0" smtClean="0">
                <a:solidFill>
                  <a:schemeClr val="tx1"/>
                </a:solidFill>
                <a:latin typeface="+mn-lt"/>
                <a:ea typeface="+mn-ea"/>
                <a:cs typeface="+mn-cs"/>
              </a:rPr>
              <a:t> of his government and of peace</a:t>
            </a:r>
            <a:r>
              <a:rPr lang="en-US" sz="1200" u="none"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there shall be no end, upon the throne of David, and upon his kingdom, to establish it, and to uphold it with justice and with righteousness from henceforth even for ever.”</a:t>
            </a:r>
          </a:p>
          <a:p>
            <a:pPr rtl="0"/>
            <a:r>
              <a:rPr lang="en-US" sz="1200" kern="1200" dirty="0" smtClean="0">
                <a:solidFill>
                  <a:schemeClr val="tx1"/>
                </a:solidFill>
                <a:latin typeface="+mn-lt"/>
                <a:ea typeface="+mn-ea"/>
                <a:cs typeface="+mn-cs"/>
              </a:rPr>
              <a:t>(1Peter 2:9)  “But you are a chosen people, a royal priesthood, a holy nation, a people to be his very own and to proclaim the wonderful deeds of the one who </a:t>
            </a:r>
            <a:r>
              <a:rPr lang="en-US" sz="1200" b="1" u="sng" kern="1200" dirty="0" smtClean="0">
                <a:solidFill>
                  <a:schemeClr val="tx1"/>
                </a:solidFill>
                <a:latin typeface="+mn-lt"/>
                <a:ea typeface="+mn-ea"/>
                <a:cs typeface="+mn-cs"/>
              </a:rPr>
              <a:t>called you out of darkness </a:t>
            </a:r>
            <a:r>
              <a:rPr lang="en-US" sz="1200" kern="1200" dirty="0" smtClean="0">
                <a:solidFill>
                  <a:schemeClr val="tx1"/>
                </a:solidFill>
                <a:latin typeface="+mn-lt"/>
                <a:ea typeface="+mn-ea"/>
                <a:cs typeface="+mn-cs"/>
              </a:rPr>
              <a:t>into his marvelous light.”</a:t>
            </a:r>
          </a:p>
          <a:p>
            <a:pPr rtl="0"/>
            <a:endParaRPr lang="en-US" sz="1200" b="1" i="1"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481F04C-674B-431D-8861-459B94E7F92C}" type="slidenum">
              <a:rPr lang="en-US" smtClean="0"/>
              <a:pPr/>
              <a:t>11</a:t>
            </a:fld>
            <a:endParaRPr lang="en-US"/>
          </a:p>
        </p:txBody>
      </p:sp>
    </p:spTree>
    <p:extLst>
      <p:ext uri="{BB962C8B-B14F-4D97-AF65-F5344CB8AC3E}">
        <p14:creationId xmlns:p14="http://schemas.microsoft.com/office/powerpoint/2010/main" val="4193330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Acrostic: Adam to Noah to Abraham (and even to Moses, as explained on website).</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12</a:t>
            </a:fld>
            <a:endParaRPr lang="en-US"/>
          </a:p>
        </p:txBody>
      </p:sp>
    </p:spTree>
    <p:extLst>
      <p:ext uri="{BB962C8B-B14F-4D97-AF65-F5344CB8AC3E}">
        <p14:creationId xmlns:p14="http://schemas.microsoft.com/office/powerpoint/2010/main" val="3634651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Lengthy Bible</a:t>
            </a:r>
            <a:r>
              <a:rPr lang="en-US" baseline="0" dirty="0" smtClean="0"/>
              <a:t> Code Acrostic</a:t>
            </a:r>
            <a:r>
              <a:rPr lang="en-US" dirty="0" smtClean="0"/>
              <a:t>.</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13</a:t>
            </a:fld>
            <a:endParaRPr lang="en-US"/>
          </a:p>
        </p:txBody>
      </p:sp>
    </p:spTree>
    <p:extLst>
      <p:ext uri="{BB962C8B-B14F-4D97-AF65-F5344CB8AC3E}">
        <p14:creationId xmlns:p14="http://schemas.microsoft.com/office/powerpoint/2010/main" val="1299948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Adam to Abraham.</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14</a:t>
            </a:fld>
            <a:endParaRPr lang="en-US"/>
          </a:p>
        </p:txBody>
      </p:sp>
    </p:spTree>
    <p:extLst>
      <p:ext uri="{BB962C8B-B14F-4D97-AF65-F5344CB8AC3E}">
        <p14:creationId xmlns:p14="http://schemas.microsoft.com/office/powerpoint/2010/main" val="1511359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it says…</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16</a:t>
            </a:fld>
            <a:endParaRPr lang="en-US"/>
          </a:p>
        </p:txBody>
      </p:sp>
    </p:spTree>
    <p:extLst>
      <p:ext uri="{BB962C8B-B14F-4D97-AF65-F5344CB8AC3E}">
        <p14:creationId xmlns:p14="http://schemas.microsoft.com/office/powerpoint/2010/main" val="3634233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it says…</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17</a:t>
            </a:fld>
            <a:endParaRPr lang="en-US"/>
          </a:p>
        </p:txBody>
      </p:sp>
    </p:spTree>
    <p:extLst>
      <p:ext uri="{BB962C8B-B14F-4D97-AF65-F5344CB8AC3E}">
        <p14:creationId xmlns:p14="http://schemas.microsoft.com/office/powerpoint/2010/main" val="3588174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Cain's line.</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20</a:t>
            </a:fld>
            <a:endParaRPr lang="en-US"/>
          </a:p>
        </p:txBody>
      </p:sp>
    </p:spTree>
    <p:extLst>
      <p:ext uri="{BB962C8B-B14F-4D97-AF65-F5344CB8AC3E}">
        <p14:creationId xmlns:p14="http://schemas.microsoft.com/office/powerpoint/2010/main" val="2610994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dirty="0" smtClean="0">
                <a:solidFill>
                  <a:srgbClr val="FFFF00"/>
                </a:solidFill>
              </a:rPr>
              <a:t>From </a:t>
            </a:r>
            <a:r>
              <a:rPr lang="en-US" sz="1200" b="1" i="1" dirty="0" smtClean="0">
                <a:solidFill>
                  <a:srgbClr val="FFFF00"/>
                </a:solidFill>
              </a:rPr>
              <a:t>Adam</a:t>
            </a:r>
            <a:r>
              <a:rPr lang="en-US" sz="1200" b="0" dirty="0" smtClean="0">
                <a:solidFill>
                  <a:srgbClr val="FFFF00"/>
                </a:solidFill>
              </a:rPr>
              <a:t> to the</a:t>
            </a:r>
            <a:r>
              <a:rPr lang="en-US" sz="1200" b="0" baseline="0" dirty="0" smtClean="0">
                <a:solidFill>
                  <a:srgbClr val="FFFF00"/>
                </a:solidFill>
              </a:rPr>
              <a:t> </a:t>
            </a:r>
            <a:r>
              <a:rPr lang="en-US" sz="1200" b="0" dirty="0" smtClean="0">
                <a:solidFill>
                  <a:srgbClr val="FFFF00"/>
                </a:solidFill>
              </a:rPr>
              <a:t>father of </a:t>
            </a:r>
            <a:r>
              <a:rPr lang="en-US" sz="1200" b="1" i="1" dirty="0" smtClean="0">
                <a:solidFill>
                  <a:srgbClr val="FFFF00"/>
                </a:solidFill>
              </a:rPr>
              <a:t>Abraham</a:t>
            </a:r>
            <a:r>
              <a:rPr lang="en-US" sz="1200" b="0" dirty="0" smtClean="0">
                <a:solidFill>
                  <a:srgbClr val="FFFF00"/>
                </a:solidFill>
              </a:rPr>
              <a:t>.</a:t>
            </a:r>
            <a:endParaRPr lang="en-US" b="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21</a:t>
            </a:fld>
            <a:endParaRPr lang="en-US"/>
          </a:p>
        </p:txBody>
      </p:sp>
    </p:spTree>
    <p:extLst>
      <p:ext uri="{BB962C8B-B14F-4D97-AF65-F5344CB8AC3E}">
        <p14:creationId xmlns:p14="http://schemas.microsoft.com/office/powerpoint/2010/main" val="96576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Stairway acrostic: Stairway pattern.</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22</a:t>
            </a:fld>
            <a:endParaRPr lang="en-US"/>
          </a:p>
        </p:txBody>
      </p:sp>
    </p:spTree>
    <p:extLst>
      <p:ext uri="{BB962C8B-B14F-4D97-AF65-F5344CB8AC3E}">
        <p14:creationId xmlns:p14="http://schemas.microsoft.com/office/powerpoint/2010/main" val="2394981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23</a:t>
            </a:fld>
            <a:endParaRPr lang="en-US"/>
          </a:p>
        </p:txBody>
      </p:sp>
    </p:spTree>
    <p:extLst>
      <p:ext uri="{BB962C8B-B14F-4D97-AF65-F5344CB8AC3E}">
        <p14:creationId xmlns:p14="http://schemas.microsoft.com/office/powerpoint/2010/main" val="2382827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Names</a:t>
            </a:r>
            <a:r>
              <a:rPr lang="en-US" baseline="0" dirty="0" smtClean="0"/>
              <a:t> Bible Code Acrostic: Adam to Moses.</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a:t>
            </a:fld>
            <a:endParaRPr lang="en-US" dirty="0"/>
          </a:p>
        </p:txBody>
      </p:sp>
    </p:spTree>
    <p:extLst>
      <p:ext uri="{BB962C8B-B14F-4D97-AF65-F5344CB8AC3E}">
        <p14:creationId xmlns:p14="http://schemas.microsoft.com/office/powerpoint/2010/main" val="1741566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At the Tower of Babel men attempted to reach up to the God of heaven! But instead God reached down to save man!</a:t>
            </a:r>
            <a:endParaRPr lang="en-US" sz="120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24</a:t>
            </a:fld>
            <a:endParaRPr lang="en-US"/>
          </a:p>
        </p:txBody>
      </p:sp>
    </p:spTree>
    <p:extLst>
      <p:ext uri="{BB962C8B-B14F-4D97-AF65-F5344CB8AC3E}">
        <p14:creationId xmlns:p14="http://schemas.microsoft.com/office/powerpoint/2010/main" val="2297005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25</a:t>
            </a:fld>
            <a:endParaRPr lang="en-US"/>
          </a:p>
        </p:txBody>
      </p:sp>
    </p:spTree>
    <p:extLst>
      <p:ext uri="{BB962C8B-B14F-4D97-AF65-F5344CB8AC3E}">
        <p14:creationId xmlns:p14="http://schemas.microsoft.com/office/powerpoint/2010/main" val="3963810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the letters read in the stairway.</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26</a:t>
            </a:fld>
            <a:endParaRPr lang="en-US"/>
          </a:p>
        </p:txBody>
      </p:sp>
    </p:spTree>
    <p:extLst>
      <p:ext uri="{BB962C8B-B14F-4D97-AF65-F5344CB8AC3E}">
        <p14:creationId xmlns:p14="http://schemas.microsoft.com/office/powerpoint/2010/main" val="2992267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Alpha</a:t>
            </a:r>
            <a:r>
              <a:rPr lang="en-US" baseline="0" dirty="0" smtClean="0"/>
              <a:t> at Omega!</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42</a:t>
            </a:fld>
            <a:endParaRPr lang="en-US"/>
          </a:p>
        </p:txBody>
      </p:sp>
    </p:spTree>
    <p:extLst>
      <p:ext uri="{BB962C8B-B14F-4D97-AF65-F5344CB8AC3E}">
        <p14:creationId xmlns:p14="http://schemas.microsoft.com/office/powerpoint/2010/main" val="3400918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Alpha</a:t>
            </a:r>
            <a:r>
              <a:rPr lang="en-US" baseline="0" dirty="0" smtClean="0"/>
              <a:t> to Omega --- At the Tower of Babel men attempted to reach up to the God of heaven! But instead God reached down to save man!</a:t>
            </a:r>
            <a:endParaRPr lang="en-US"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43</a:t>
            </a:fld>
            <a:endParaRPr lang="en-US"/>
          </a:p>
        </p:txBody>
      </p:sp>
    </p:spTree>
    <p:extLst>
      <p:ext uri="{BB962C8B-B14F-4D97-AF65-F5344CB8AC3E}">
        <p14:creationId xmlns:p14="http://schemas.microsoft.com/office/powerpoint/2010/main" val="236221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a:t>
            </a:r>
            <a:r>
              <a:rPr lang="en-US" sz="1200" kern="1200" baseline="0" dirty="0" smtClean="0">
                <a:solidFill>
                  <a:schemeClr val="tx1"/>
                </a:solidFill>
                <a:latin typeface="+mn-lt"/>
                <a:ea typeface="+mn-ea"/>
                <a:cs typeface="+mn-cs"/>
              </a:rPr>
              <a:t> revelation in the names code is both by and about Jesus Christ.</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(Rev 1:1)  </a:t>
            </a:r>
            <a:r>
              <a:rPr lang="en-US" sz="120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The Revelation of Jesus Christ, </a:t>
            </a:r>
            <a:r>
              <a:rPr lang="en-US" sz="1200" i="0" kern="1200" dirty="0" smtClean="0">
                <a:solidFill>
                  <a:schemeClr val="tx1"/>
                </a:solidFill>
                <a:latin typeface="+mn-lt"/>
                <a:ea typeface="+mn-ea"/>
                <a:cs typeface="+mn-cs"/>
              </a:rPr>
              <a:t>which God gave him to show unto his servants, even the things which must shortly come to pass: and he sent and signified it by his angel unto his servant John.” </a:t>
            </a:r>
            <a:endParaRPr lang="en-US" i="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3</a:t>
            </a:fld>
            <a:endParaRPr lang="en-US"/>
          </a:p>
        </p:txBody>
      </p:sp>
    </p:spTree>
    <p:extLst>
      <p:ext uri="{BB962C8B-B14F-4D97-AF65-F5344CB8AC3E}">
        <p14:creationId xmlns:p14="http://schemas.microsoft.com/office/powerpoint/2010/main" val="4162893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Isaiah 9:6: The</a:t>
            </a:r>
            <a:r>
              <a:rPr lang="en-US" baseline="0" dirty="0" smtClean="0"/>
              <a:t> bible itself tells the reader what some of these names mean. For example, Noah’s name means “rest” (“</a:t>
            </a:r>
            <a:r>
              <a:rPr lang="he-IL" sz="1200" kern="1200" dirty="0" smtClean="0">
                <a:solidFill>
                  <a:schemeClr val="tx1"/>
                </a:solidFill>
                <a:latin typeface="+mn-lt"/>
                <a:ea typeface="+mn-ea"/>
                <a:cs typeface="+mn-cs"/>
              </a:rPr>
              <a:t>נוח</a:t>
            </a:r>
            <a:r>
              <a:rPr lang="en-US" sz="1200" kern="1200" dirty="0" smtClean="0">
                <a:solidFill>
                  <a:schemeClr val="tx1"/>
                </a:solidFill>
                <a:latin typeface="+mn-lt"/>
                <a:ea typeface="+mn-ea"/>
                <a:cs typeface="+mn-cs"/>
              </a:rPr>
              <a:t>“)</a:t>
            </a:r>
            <a:r>
              <a:rPr lang="he-IL" sz="1200" kern="120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 </a:t>
            </a:r>
            <a:r>
              <a:rPr lang="en-US" baseline="0" dirty="0" smtClean="0"/>
              <a:t>Hebrew, but also sounds like another Hebrew word for “</a:t>
            </a:r>
            <a:r>
              <a:rPr lang="en-US" u="sng" baseline="0" dirty="0" smtClean="0"/>
              <a:t>comfort</a:t>
            </a:r>
            <a:r>
              <a:rPr lang="en-US" baseline="0" dirty="0" smtClean="0"/>
              <a:t>” (“</a:t>
            </a:r>
            <a:r>
              <a:rPr lang="he-IL" sz="1200" kern="1200" dirty="0" smtClean="0">
                <a:solidFill>
                  <a:schemeClr val="tx1"/>
                </a:solidFill>
                <a:latin typeface="+mn-lt"/>
                <a:ea typeface="+mn-ea"/>
                <a:cs typeface="+mn-cs"/>
              </a:rPr>
              <a:t>נחם</a:t>
            </a:r>
            <a:r>
              <a:rPr lang="en-US" baseline="0" dirty="0" smtClean="0"/>
              <a:t>”): </a:t>
            </a:r>
          </a:p>
          <a:p>
            <a:r>
              <a:rPr lang="en-US" baseline="0" dirty="0" smtClean="0"/>
              <a:t>(Gen. 5:29) </a:t>
            </a:r>
            <a:r>
              <a:rPr lang="en-US" sz="120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Lamech</a:t>
            </a:r>
            <a:r>
              <a:rPr lang="en-US" sz="1200" i="0" kern="1200" dirty="0" smtClean="0">
                <a:solidFill>
                  <a:schemeClr val="tx1"/>
                </a:solidFill>
                <a:latin typeface="+mn-lt"/>
                <a:ea typeface="+mn-ea"/>
                <a:cs typeface="+mn-cs"/>
              </a:rPr>
              <a:t> called his name </a:t>
            </a:r>
            <a:r>
              <a:rPr lang="en-US" sz="1200" b="1" i="0" kern="1200" dirty="0" smtClean="0">
                <a:solidFill>
                  <a:schemeClr val="tx1"/>
                </a:solidFill>
                <a:latin typeface="+mn-lt"/>
                <a:ea typeface="+mn-ea"/>
                <a:cs typeface="+mn-cs"/>
              </a:rPr>
              <a:t>Noah</a:t>
            </a:r>
            <a:r>
              <a:rPr lang="en-US" sz="1200" i="0" kern="1200" dirty="0" smtClean="0">
                <a:solidFill>
                  <a:schemeClr val="tx1"/>
                </a:solidFill>
                <a:latin typeface="+mn-lt"/>
                <a:ea typeface="+mn-ea"/>
                <a:cs typeface="+mn-cs"/>
              </a:rPr>
              <a:t>, saying, This same shall </a:t>
            </a:r>
            <a:r>
              <a:rPr lang="en-US" sz="1200" b="1" i="1" u="sng" kern="1200" dirty="0" smtClean="0">
                <a:solidFill>
                  <a:schemeClr val="tx1"/>
                </a:solidFill>
                <a:latin typeface="+mn-lt"/>
                <a:ea typeface="+mn-ea"/>
                <a:cs typeface="+mn-cs"/>
              </a:rPr>
              <a:t>comfort</a:t>
            </a:r>
            <a:r>
              <a:rPr lang="en-US" sz="1200" i="0" kern="1200" dirty="0" smtClean="0">
                <a:solidFill>
                  <a:schemeClr val="tx1"/>
                </a:solidFill>
                <a:latin typeface="+mn-lt"/>
                <a:ea typeface="+mn-ea"/>
                <a:cs typeface="+mn-cs"/>
              </a:rPr>
              <a:t> us in our work and in the toil of our hands, which cometh because of the ground which Jehovah hath cursed.”</a:t>
            </a:r>
            <a:endParaRPr lang="en-US" i="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5</a:t>
            </a:fld>
            <a:endParaRPr lang="en-US" dirty="0"/>
          </a:p>
        </p:txBody>
      </p:sp>
    </p:spTree>
    <p:extLst>
      <p:ext uri="{BB962C8B-B14F-4D97-AF65-F5344CB8AC3E}">
        <p14:creationId xmlns:p14="http://schemas.microsoft.com/office/powerpoint/2010/main" val="276657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 Abraham and Moses are called, “a friend</a:t>
            </a:r>
            <a:r>
              <a:rPr lang="en-US" baseline="0" dirty="0" smtClean="0"/>
              <a:t> of God”. (Ex. 33:11; 2Chron. 20:7.) But Jesus called both the friend and “the branch”, and it is he who ultimately will destroy the forces of evil in His great wrath.</a:t>
            </a:r>
          </a:p>
          <a:p>
            <a:pPr lvl="1"/>
            <a:r>
              <a:rPr lang="en-US" sz="1200" kern="1200" dirty="0" err="1" smtClean="0">
                <a:solidFill>
                  <a:schemeClr val="tx1"/>
                </a:solidFill>
                <a:latin typeface="+mn-lt"/>
                <a:ea typeface="+mn-ea"/>
                <a:cs typeface="+mn-cs"/>
              </a:rPr>
              <a:t>Jer</a:t>
            </a:r>
            <a:r>
              <a:rPr lang="en-US" sz="1200" kern="1200" dirty="0" smtClean="0">
                <a:solidFill>
                  <a:schemeClr val="tx1"/>
                </a:solidFill>
                <a:latin typeface="+mn-lt"/>
                <a:ea typeface="+mn-ea"/>
                <a:cs typeface="+mn-cs"/>
              </a:rPr>
              <a:t> 23:5  “Behold, the days come, saith the LORD, that I will raise unto David a </a:t>
            </a:r>
            <a:r>
              <a:rPr lang="en-US" sz="1200" b="1" kern="1200" dirty="0" smtClean="0">
                <a:solidFill>
                  <a:schemeClr val="tx1"/>
                </a:solidFill>
                <a:latin typeface="+mn-lt"/>
                <a:ea typeface="+mn-ea"/>
                <a:cs typeface="+mn-cs"/>
              </a:rPr>
              <a:t>righteous</a:t>
            </a:r>
            <a:r>
              <a:rPr lang="en-US" sz="1200" kern="1200" dirty="0" smtClean="0">
                <a:solidFill>
                  <a:schemeClr val="tx1"/>
                </a:solidFill>
                <a:latin typeface="+mn-lt"/>
                <a:ea typeface="+mn-ea"/>
                <a:cs typeface="+mn-cs"/>
              </a:rPr>
              <a:t> </a:t>
            </a:r>
            <a:r>
              <a:rPr lang="en-US" sz="1200" b="1" u="sng" kern="1200" dirty="0" smtClean="0">
                <a:solidFill>
                  <a:schemeClr val="tx1"/>
                </a:solidFill>
                <a:latin typeface="+mn-lt"/>
                <a:ea typeface="+mn-ea"/>
                <a:cs typeface="+mn-cs"/>
              </a:rPr>
              <a:t>Branch</a:t>
            </a:r>
            <a:r>
              <a:rPr lang="en-US" sz="1200" b="1"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and a </a:t>
            </a:r>
            <a:r>
              <a:rPr lang="en-US" sz="1200" b="0" u="sng" kern="1200" dirty="0" smtClean="0">
                <a:solidFill>
                  <a:schemeClr val="tx1"/>
                </a:solidFill>
                <a:latin typeface="+mn-lt"/>
                <a:ea typeface="+mn-ea"/>
                <a:cs typeface="+mn-cs"/>
              </a:rPr>
              <a:t>King</a:t>
            </a:r>
            <a:r>
              <a:rPr lang="en-US" sz="1200" b="0" kern="1200" dirty="0" smtClean="0">
                <a:solidFill>
                  <a:schemeClr val="tx1"/>
                </a:solidFill>
                <a:latin typeface="+mn-lt"/>
                <a:ea typeface="+mn-ea"/>
                <a:cs typeface="+mn-cs"/>
              </a:rPr>
              <a:t> shall reign and prosper, and shall </a:t>
            </a:r>
            <a:r>
              <a:rPr lang="en-US" sz="1200" b="0" i="1" u="sng" kern="1200" dirty="0" smtClean="0">
                <a:solidFill>
                  <a:schemeClr val="tx1"/>
                </a:solidFill>
                <a:latin typeface="+mn-lt"/>
                <a:ea typeface="+mn-ea"/>
                <a:cs typeface="+mn-cs"/>
              </a:rPr>
              <a:t>execute judgment and justice in the earth</a:t>
            </a:r>
            <a:r>
              <a:rPr lang="en-US" sz="1200" b="0" i="1" kern="1200" dirty="0" smtClean="0">
                <a:solidFill>
                  <a:schemeClr val="tx1"/>
                </a:solidFill>
                <a:latin typeface="+mn-lt"/>
                <a:ea typeface="+mn-ea"/>
                <a:cs typeface="+mn-cs"/>
              </a:rPr>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0" dirty="0" err="1" smtClean="0"/>
              <a:t>Jer</a:t>
            </a:r>
            <a:r>
              <a:rPr lang="en-US" b="0" dirty="0" smtClean="0"/>
              <a:t> 23:6  “In his days Judah shall be saved, and Israel shall dwell safely: and this [is] his name whereby he shall be called, </a:t>
            </a:r>
            <a:r>
              <a:rPr lang="en-US" b="1" dirty="0" smtClean="0"/>
              <a:t>THE LORD OUR RIGHTEOUSNESS</a:t>
            </a:r>
            <a:r>
              <a:rPr lang="en-US" b="0" dirty="0" smtClean="0"/>
              <a:t>.” </a:t>
            </a:r>
            <a:endParaRPr lang="en-US" b="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6</a:t>
            </a:fld>
            <a:endParaRPr lang="en-US" dirty="0"/>
          </a:p>
        </p:txBody>
      </p:sp>
    </p:spTree>
    <p:extLst>
      <p:ext uri="{BB962C8B-B14F-4D97-AF65-F5344CB8AC3E}">
        <p14:creationId xmlns:p14="http://schemas.microsoft.com/office/powerpoint/2010/main" val="293783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latin typeface="ACaslon Regular" pitchFamily="18" charset="0"/>
              </a:rPr>
              <a:t>Isaiah the prophet calls Jesus, “the everlasting </a:t>
            </a:r>
            <a:r>
              <a:rPr lang="en-US" sz="1100" b="1" u="sng" baseline="0" dirty="0" smtClean="0">
                <a:latin typeface="ACaslon Regular" pitchFamily="18" charset="0"/>
              </a:rPr>
              <a:t>father</a:t>
            </a:r>
            <a:r>
              <a:rPr lang="en-US" sz="1100" baseline="0" dirty="0" smtClean="0">
                <a:latin typeface="ACaslon Regular" pitchFamily="18" charset="0"/>
              </a:rPr>
              <a:t>” in </a:t>
            </a:r>
            <a:r>
              <a:rPr lang="en-US" sz="1100" kern="1200" dirty="0" smtClean="0">
                <a:solidFill>
                  <a:schemeClr val="tx1"/>
                </a:solidFill>
                <a:latin typeface="ACaslon Regular" pitchFamily="18" charset="0"/>
                <a:ea typeface="+mn-ea"/>
                <a:cs typeface="+mn-cs"/>
              </a:rPr>
              <a:t>Isa 9:6.  “For unto us a child is born, unto us a son is given; and the government shall be upon his shoulder: and his name shall be called Wonderful Counselor, Mighty God, </a:t>
            </a:r>
            <a:r>
              <a:rPr lang="en-US" sz="1100" b="1" kern="1200" dirty="0" smtClean="0">
                <a:solidFill>
                  <a:schemeClr val="tx1"/>
                </a:solidFill>
                <a:latin typeface="ACaslon Regular" pitchFamily="18" charset="0"/>
                <a:ea typeface="+mn-ea"/>
                <a:cs typeface="+mn-cs"/>
              </a:rPr>
              <a:t>Everlasting Father</a:t>
            </a:r>
            <a:r>
              <a:rPr lang="en-US" sz="1100" kern="1200" dirty="0" smtClean="0">
                <a:solidFill>
                  <a:schemeClr val="tx1"/>
                </a:solidFill>
                <a:latin typeface="ACaslon Regular" pitchFamily="18" charset="0"/>
                <a:ea typeface="+mn-ea"/>
                <a:cs typeface="+mn-cs"/>
              </a:rPr>
              <a:t>, Prince of Peace. “ The</a:t>
            </a:r>
            <a:r>
              <a:rPr lang="en-US" sz="1100" kern="1200" baseline="0" dirty="0" smtClean="0">
                <a:solidFill>
                  <a:schemeClr val="tx1"/>
                </a:solidFill>
                <a:latin typeface="ACaslon Regular" pitchFamily="18" charset="0"/>
                <a:ea typeface="+mn-ea"/>
                <a:cs typeface="+mn-cs"/>
              </a:rPr>
              <a:t> other names in Isaiah are also present.</a:t>
            </a:r>
            <a:endParaRPr lang="en-US" sz="1100" dirty="0">
              <a:latin typeface="ACaslon Regular" pitchFamily="18" charset="0"/>
            </a:endParaRPr>
          </a:p>
        </p:txBody>
      </p:sp>
      <p:sp>
        <p:nvSpPr>
          <p:cNvPr id="4" name="Slide Number Placeholder 3"/>
          <p:cNvSpPr>
            <a:spLocks noGrp="1"/>
          </p:cNvSpPr>
          <p:nvPr>
            <p:ph type="sldNum" sz="quarter" idx="10"/>
          </p:nvPr>
        </p:nvSpPr>
        <p:spPr/>
        <p:txBody>
          <a:bodyPr/>
          <a:lstStyle/>
          <a:p>
            <a:fld id="{8481F04C-674B-431D-8861-459B94E7F92C}" type="slidenum">
              <a:rPr lang="en-US" smtClean="0"/>
              <a:pPr/>
              <a:t>7</a:t>
            </a:fld>
            <a:endParaRPr lang="en-US" dirty="0"/>
          </a:p>
        </p:txBody>
      </p:sp>
    </p:spTree>
    <p:extLst>
      <p:ext uri="{BB962C8B-B14F-4D97-AF65-F5344CB8AC3E}">
        <p14:creationId xmlns:p14="http://schemas.microsoft.com/office/powerpoint/2010/main" val="3095327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Judah means, “Praise” , and the tribe of Judah lead the way for Israel into the Promised Land. They were shielded by “a wall of great height” along the way, that is, “a pillar of cloud by day and a pillar of fire by night.” Moses is their leader and prince. The “wall of great of height” may also refer to the “great and high wall” around the New Jerusalem in the last day, (Rev. 21:12).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0" baseline="0" dirty="0" smtClean="0">
                <a:solidFill>
                  <a:srgbClr val="0070C0"/>
                </a:solidFill>
              </a:rPr>
              <a:t>Rev 21:10-12  “And he carried me away in the Spirit to a mountain great and high, and showed me the holy city Jerusalem, coming down out of heaven from God,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0" baseline="0" dirty="0" smtClean="0">
                <a:solidFill>
                  <a:srgbClr val="0070C0"/>
                </a:solidFill>
              </a:rPr>
              <a:t>Rev 21:11  having the </a:t>
            </a:r>
            <a:r>
              <a:rPr lang="en-US" b="1" i="0" baseline="0" dirty="0" smtClean="0">
                <a:solidFill>
                  <a:srgbClr val="0070C0"/>
                </a:solidFill>
              </a:rPr>
              <a:t>glory of God</a:t>
            </a:r>
            <a:r>
              <a:rPr lang="en-US" i="0" baseline="0" dirty="0" smtClean="0">
                <a:solidFill>
                  <a:srgbClr val="0070C0"/>
                </a:solidFill>
              </a:rPr>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0" baseline="0" dirty="0" smtClean="0">
                <a:solidFill>
                  <a:srgbClr val="0070C0"/>
                </a:solidFill>
              </a:rPr>
              <a:t>Rev 21:12  having a wall great and high…</a:t>
            </a:r>
            <a:endParaRPr lang="en-US" i="0" dirty="0">
              <a:solidFill>
                <a:srgbClr val="0070C0"/>
              </a:solidFill>
            </a:endParaRPr>
          </a:p>
        </p:txBody>
      </p:sp>
      <p:sp>
        <p:nvSpPr>
          <p:cNvPr id="4" name="Slide Number Placeholder 3"/>
          <p:cNvSpPr>
            <a:spLocks noGrp="1"/>
          </p:cNvSpPr>
          <p:nvPr>
            <p:ph type="sldNum" sz="quarter" idx="10"/>
          </p:nvPr>
        </p:nvSpPr>
        <p:spPr/>
        <p:txBody>
          <a:bodyPr/>
          <a:lstStyle/>
          <a:p>
            <a:fld id="{8481F04C-674B-431D-8861-459B94E7F92C}" type="slidenum">
              <a:rPr lang="en-US" smtClean="0"/>
              <a:pPr/>
              <a:t>8</a:t>
            </a:fld>
            <a:endParaRPr lang="en-US"/>
          </a:p>
        </p:txBody>
      </p:sp>
    </p:spTree>
    <p:extLst>
      <p:ext uri="{BB962C8B-B14F-4D97-AF65-F5344CB8AC3E}">
        <p14:creationId xmlns:p14="http://schemas.microsoft.com/office/powerpoint/2010/main" val="1582945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800" b="0" kern="1200" dirty="0" err="1" smtClean="0">
                <a:solidFill>
                  <a:schemeClr val="tx1"/>
                </a:solidFill>
                <a:latin typeface="+mn-lt"/>
                <a:ea typeface="+mn-ea"/>
                <a:cs typeface="+mn-cs"/>
              </a:rPr>
              <a:t>Exo</a:t>
            </a:r>
            <a:r>
              <a:rPr lang="en-US" sz="800" b="0" kern="1200" dirty="0" smtClean="0">
                <a:solidFill>
                  <a:schemeClr val="tx1"/>
                </a:solidFill>
                <a:latin typeface="+mn-lt"/>
                <a:ea typeface="+mn-ea"/>
                <a:cs typeface="+mn-cs"/>
              </a:rPr>
              <a:t>. 2:14  And he said, Who made thee a </a:t>
            </a:r>
            <a:r>
              <a:rPr lang="en-US" sz="800" b="1" i="1" kern="1200" dirty="0" smtClean="0">
                <a:solidFill>
                  <a:srgbClr val="0070C0"/>
                </a:solidFill>
                <a:latin typeface="+mn-lt"/>
                <a:ea typeface="+mn-ea"/>
                <a:cs typeface="+mn-cs"/>
              </a:rPr>
              <a:t>prince</a:t>
            </a:r>
            <a:r>
              <a:rPr lang="en-US" sz="800" b="0" kern="1200" dirty="0" smtClean="0">
                <a:solidFill>
                  <a:schemeClr val="tx1"/>
                </a:solidFill>
                <a:latin typeface="+mn-lt"/>
                <a:ea typeface="+mn-ea"/>
                <a:cs typeface="+mn-cs"/>
              </a:rPr>
              <a:t> and a </a:t>
            </a:r>
            <a:r>
              <a:rPr lang="en-US" sz="800" b="1" i="1" kern="1200" dirty="0" smtClean="0">
                <a:solidFill>
                  <a:schemeClr val="tx1"/>
                </a:solidFill>
                <a:latin typeface="+mn-lt"/>
                <a:ea typeface="+mn-ea"/>
                <a:cs typeface="+mn-cs"/>
              </a:rPr>
              <a:t>judge</a:t>
            </a:r>
            <a:r>
              <a:rPr lang="en-US" sz="800" b="0" kern="1200" dirty="0" smtClean="0">
                <a:solidFill>
                  <a:schemeClr val="tx1"/>
                </a:solidFill>
                <a:latin typeface="+mn-lt"/>
                <a:ea typeface="+mn-ea"/>
                <a:cs typeface="+mn-cs"/>
              </a:rPr>
              <a:t> over us?</a:t>
            </a:r>
          </a:p>
          <a:p>
            <a:r>
              <a:rPr lang="en-US" sz="800" i="0" kern="1200" dirty="0" smtClean="0">
                <a:solidFill>
                  <a:schemeClr val="tx1"/>
                </a:solidFill>
                <a:latin typeface="+mn-lt"/>
                <a:ea typeface="+mn-ea"/>
                <a:cs typeface="+mn-cs"/>
              </a:rPr>
              <a:t>Act 5:30-31  “The God of our fathers </a:t>
            </a:r>
            <a:r>
              <a:rPr lang="en-US" sz="800" b="1" i="0" kern="1200" dirty="0" smtClean="0">
                <a:solidFill>
                  <a:schemeClr val="tx1"/>
                </a:solidFill>
                <a:latin typeface="+mn-lt"/>
                <a:ea typeface="+mn-ea"/>
                <a:cs typeface="+mn-cs"/>
              </a:rPr>
              <a:t>raised up </a:t>
            </a:r>
            <a:r>
              <a:rPr lang="en-US" sz="800" i="0" kern="1200" dirty="0" smtClean="0">
                <a:solidFill>
                  <a:schemeClr val="tx1"/>
                </a:solidFill>
                <a:latin typeface="+mn-lt"/>
                <a:ea typeface="+mn-ea"/>
                <a:cs typeface="+mn-cs"/>
              </a:rPr>
              <a:t>Jesus, whom ye slew, hanging him on a tree. </a:t>
            </a:r>
          </a:p>
          <a:p>
            <a:r>
              <a:rPr lang="en-US" sz="800" i="0" kern="1200" dirty="0" smtClean="0">
                <a:solidFill>
                  <a:schemeClr val="tx1"/>
                </a:solidFill>
                <a:latin typeface="+mn-lt"/>
                <a:ea typeface="+mn-ea"/>
                <a:cs typeface="+mn-cs"/>
              </a:rPr>
              <a:t>Him did </a:t>
            </a:r>
            <a:r>
              <a:rPr lang="en-US" sz="800" b="1" i="0" kern="1200" dirty="0" smtClean="0">
                <a:solidFill>
                  <a:schemeClr val="tx1"/>
                </a:solidFill>
                <a:latin typeface="+mn-lt"/>
                <a:ea typeface="+mn-ea"/>
                <a:cs typeface="+mn-cs"/>
              </a:rPr>
              <a:t>God exalt </a:t>
            </a:r>
            <a:r>
              <a:rPr lang="en-US" sz="800" i="0" kern="1200" dirty="0" smtClean="0">
                <a:solidFill>
                  <a:schemeClr val="tx1"/>
                </a:solidFill>
                <a:latin typeface="+mn-lt"/>
                <a:ea typeface="+mn-ea"/>
                <a:cs typeface="+mn-cs"/>
              </a:rPr>
              <a:t>with his right hand to be a </a:t>
            </a:r>
            <a:r>
              <a:rPr lang="en-US" sz="800" b="1" i="1" kern="1200" dirty="0" smtClean="0">
                <a:solidFill>
                  <a:schemeClr val="tx1"/>
                </a:solidFill>
                <a:latin typeface="+mn-lt"/>
                <a:ea typeface="+mn-ea"/>
                <a:cs typeface="+mn-cs"/>
              </a:rPr>
              <a:t>Prince</a:t>
            </a:r>
            <a:r>
              <a:rPr lang="en-US" sz="800" i="0" kern="1200" dirty="0" smtClean="0">
                <a:solidFill>
                  <a:schemeClr val="tx1"/>
                </a:solidFill>
                <a:latin typeface="+mn-lt"/>
                <a:ea typeface="+mn-ea"/>
                <a:cs typeface="+mn-cs"/>
              </a:rPr>
              <a:t> and a </a:t>
            </a:r>
            <a:r>
              <a:rPr lang="en-US" sz="800" b="1" i="1" kern="1200" dirty="0" err="1" smtClean="0">
                <a:solidFill>
                  <a:schemeClr val="tx1"/>
                </a:solidFill>
                <a:latin typeface="+mn-lt"/>
                <a:ea typeface="+mn-ea"/>
                <a:cs typeface="+mn-cs"/>
              </a:rPr>
              <a:t>Saviour</a:t>
            </a:r>
            <a:r>
              <a:rPr lang="en-US" sz="800" i="0" kern="1200" dirty="0" smtClean="0">
                <a:solidFill>
                  <a:schemeClr val="tx1"/>
                </a:solidFill>
                <a:latin typeface="+mn-lt"/>
                <a:ea typeface="+mn-ea"/>
                <a:cs typeface="+mn-cs"/>
              </a:rPr>
              <a:t>, to give repentance to Israel, and remission of sins.“</a:t>
            </a:r>
          </a:p>
          <a:p>
            <a:pPr lvl="1"/>
            <a:r>
              <a:rPr lang="en-US" sz="800" b="1" i="0" kern="1200" dirty="0" smtClean="0">
                <a:solidFill>
                  <a:schemeClr val="tx1"/>
                </a:solidFill>
                <a:latin typeface="+mn-lt"/>
                <a:ea typeface="+mn-ea"/>
                <a:cs typeface="+mn-cs"/>
              </a:rPr>
              <a:t>Manasseh</a:t>
            </a:r>
            <a:r>
              <a:rPr lang="en-US" sz="800" i="0" kern="1200" dirty="0" smtClean="0">
                <a:solidFill>
                  <a:schemeClr val="tx1"/>
                </a:solidFill>
                <a:latin typeface="+mn-lt"/>
                <a:ea typeface="+mn-ea"/>
                <a:cs typeface="+mn-cs"/>
              </a:rPr>
              <a:t>,</a:t>
            </a:r>
            <a:r>
              <a:rPr lang="en-US" sz="800" i="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(GNB – Gen. 41:51)  “(Jacob) said, "God has made me forget all my sufferings and all my father's family"; so he named his first son Manasseh.”</a:t>
            </a:r>
            <a:endParaRPr lang="en-US" sz="800" i="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9</a:t>
            </a:fld>
            <a:endParaRPr lang="en-US"/>
          </a:p>
        </p:txBody>
      </p:sp>
    </p:spTree>
    <p:extLst>
      <p:ext uri="{BB962C8B-B14F-4D97-AF65-F5344CB8AC3E}">
        <p14:creationId xmlns:p14="http://schemas.microsoft.com/office/powerpoint/2010/main" val="392492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sz="1200" kern="1200" dirty="0" smtClean="0">
                <a:solidFill>
                  <a:schemeClr val="tx1"/>
                </a:solidFill>
                <a:latin typeface="+mn-lt"/>
                <a:ea typeface="+mn-ea"/>
                <a:cs typeface="+mn-cs"/>
              </a:rPr>
              <a:t>Heb 11:10  “…for he looked for the city which hath the foundations, whose </a:t>
            </a:r>
            <a:r>
              <a:rPr lang="en-US" sz="1200" b="1" kern="1200" dirty="0" smtClean="0">
                <a:solidFill>
                  <a:schemeClr val="tx1"/>
                </a:solidFill>
                <a:latin typeface="+mn-lt"/>
                <a:ea typeface="+mn-ea"/>
                <a:cs typeface="+mn-cs"/>
              </a:rPr>
              <a:t>builder and maker is God</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Psa</a:t>
            </a:r>
            <a:r>
              <a:rPr lang="en-US" sz="1200" kern="1200" dirty="0" smtClean="0">
                <a:solidFill>
                  <a:schemeClr val="tx1"/>
                </a:solidFill>
                <a:latin typeface="+mn-lt"/>
                <a:ea typeface="+mn-ea"/>
                <a:cs typeface="+mn-cs"/>
              </a:rPr>
              <a:t> 30:1-2  “I will extol thee, O Jehovah; for thou hast </a:t>
            </a:r>
            <a:r>
              <a:rPr lang="en-US" sz="1200" b="1" kern="1200" dirty="0" smtClean="0">
                <a:solidFill>
                  <a:schemeClr val="tx1"/>
                </a:solidFill>
                <a:latin typeface="+mn-lt"/>
                <a:ea typeface="+mn-ea"/>
                <a:cs typeface="+mn-cs"/>
              </a:rPr>
              <a:t>raised me up</a:t>
            </a:r>
            <a:r>
              <a:rPr lang="en-US" sz="1200" kern="1200" dirty="0" smtClean="0">
                <a:solidFill>
                  <a:schemeClr val="tx1"/>
                </a:solidFill>
                <a:latin typeface="+mn-lt"/>
                <a:ea typeface="+mn-ea"/>
                <a:cs typeface="+mn-cs"/>
              </a:rPr>
              <a:t>, And hast not made my foes to rejoice over me. O Jehovah my God, I cried unto thee, and thou hast </a:t>
            </a:r>
            <a:r>
              <a:rPr lang="en-US" sz="1200" b="1" kern="1200" dirty="0" smtClean="0">
                <a:solidFill>
                  <a:schemeClr val="tx1"/>
                </a:solidFill>
                <a:latin typeface="+mn-lt"/>
                <a:ea typeface="+mn-ea"/>
                <a:cs typeface="+mn-cs"/>
              </a:rPr>
              <a:t>healed me</a:t>
            </a:r>
            <a:r>
              <a:rPr lang="en-US" sz="1200" kern="1200" dirty="0" smtClean="0">
                <a:solidFill>
                  <a:schemeClr val="tx1"/>
                </a:solidFill>
                <a:latin typeface="+mn-lt"/>
                <a:ea typeface="+mn-ea"/>
                <a:cs typeface="+mn-cs"/>
              </a:rPr>
              <a:t>.”</a:t>
            </a:r>
          </a:p>
          <a:p>
            <a:pPr rtl="0"/>
            <a:r>
              <a:rPr lang="en-US" sz="1200" kern="1200" dirty="0" smtClean="0">
                <a:solidFill>
                  <a:schemeClr val="tx1"/>
                </a:solidFill>
                <a:latin typeface="+mn-lt"/>
                <a:ea typeface="+mn-ea"/>
                <a:cs typeface="+mn-cs"/>
              </a:rPr>
              <a:t>Gen 4:25  “And Adam knew his wife again; and she bare a son, and called his name Se</a:t>
            </a:r>
            <a:r>
              <a:rPr lang="en-US" sz="1200" i="0" kern="1200" dirty="0" smtClean="0">
                <a:solidFill>
                  <a:schemeClr val="tx1"/>
                </a:solidFill>
                <a:latin typeface="+mn-lt"/>
                <a:ea typeface="+mn-ea"/>
                <a:cs typeface="+mn-cs"/>
              </a:rPr>
              <a:t>th. For, said she, God hath </a:t>
            </a:r>
            <a:r>
              <a:rPr lang="en-US" sz="1200" b="1" i="0" kern="1200" dirty="0" smtClean="0">
                <a:solidFill>
                  <a:schemeClr val="tx1"/>
                </a:solidFill>
                <a:latin typeface="+mn-lt"/>
                <a:ea typeface="+mn-ea"/>
                <a:cs typeface="+mn-cs"/>
              </a:rPr>
              <a:t>appointed me another seed </a:t>
            </a:r>
            <a:r>
              <a:rPr lang="en-US" sz="1200" b="0" i="0" kern="1200" dirty="0" smtClean="0">
                <a:solidFill>
                  <a:schemeClr val="tx1"/>
                </a:solidFill>
                <a:latin typeface="+mn-lt"/>
                <a:ea typeface="+mn-ea"/>
                <a:cs typeface="+mn-cs"/>
              </a:rPr>
              <a:t>instead of Abel; for Cain slew him.”</a:t>
            </a:r>
          </a:p>
          <a:p>
            <a:pPr rtl="0"/>
            <a:r>
              <a:rPr lang="en-US" sz="1200" kern="1200" dirty="0" smtClean="0">
                <a:solidFill>
                  <a:schemeClr val="tx1"/>
                </a:solidFill>
                <a:latin typeface="+mn-lt"/>
                <a:ea typeface="+mn-ea"/>
                <a:cs typeface="+mn-cs"/>
              </a:rPr>
              <a:t>Isa 35:10  And the ransomed of the LORD shall return, and come to Zion with songs and everlasting joy upon their heads: they shall obtain joy and gladness, and sorrow and sighing shall flee away. </a:t>
            </a:r>
            <a:endParaRPr lang="en-US" b="0" i="0" dirty="0"/>
          </a:p>
        </p:txBody>
      </p:sp>
      <p:sp>
        <p:nvSpPr>
          <p:cNvPr id="4" name="Slide Number Placeholder 3"/>
          <p:cNvSpPr>
            <a:spLocks noGrp="1"/>
          </p:cNvSpPr>
          <p:nvPr>
            <p:ph type="sldNum" sz="quarter" idx="10"/>
          </p:nvPr>
        </p:nvSpPr>
        <p:spPr/>
        <p:txBody>
          <a:bodyPr/>
          <a:lstStyle/>
          <a:p>
            <a:fld id="{8481F04C-674B-431D-8861-459B94E7F92C}" type="slidenum">
              <a:rPr lang="en-US" smtClean="0"/>
              <a:pPr/>
              <a:t>10</a:t>
            </a:fld>
            <a:endParaRPr lang="en-US"/>
          </a:p>
        </p:txBody>
      </p:sp>
    </p:spTree>
    <p:extLst>
      <p:ext uri="{BB962C8B-B14F-4D97-AF65-F5344CB8AC3E}">
        <p14:creationId xmlns:p14="http://schemas.microsoft.com/office/powerpoint/2010/main" val="26595383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C4892-A060-4598-AEC5-D01D8EC0923D}" type="datetimeFigureOut">
              <a:rPr lang="en-US" smtClean="0"/>
              <a:pPr/>
              <a:t>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3C0732-3F20-44BB-B3BE-5F28128D20F4}" type="slidenum">
              <a:rPr lang="en-US" smtClean="0"/>
              <a:pPr/>
              <a:t>‹#›</a:t>
            </a:fld>
            <a:endParaRPr lang="en-US" dirty="0"/>
          </a:p>
        </p:txBody>
      </p:sp>
    </p:spTree>
  </p:cSld>
  <p:clrMapOvr>
    <a:masterClrMapping/>
  </p:clrMapOvr>
  <p:transition spd="slow">
    <p:wipe/>
    <p:sndAc>
      <p:stSnd>
        <p:snd r:embed="rId1" name="Recorded Sound"/>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C4892-A060-4598-AEC5-D01D8EC0923D}" type="datetimeFigureOut">
              <a:rPr lang="en-US" smtClean="0"/>
              <a:pPr/>
              <a:t>2/9/2017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C0732-3F20-44BB-B3BE-5F28128D20F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spd="slow">
    <p:wipe/>
    <p:sndAc>
      <p:stSnd>
        <p:snd r:embed="rId13" name="Recorded Sound"/>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audio" Target="../media/audio1.wav"/><Relationship Id="rId7" Type="http://schemas.openxmlformats.org/officeDocument/2006/relationships/diagramColors" Target="../diagrams/colors6.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audio" Target="../media/audio1.wav"/><Relationship Id="rId7" Type="http://schemas.openxmlformats.org/officeDocument/2006/relationships/diagramColors" Target="../diagrams/colors7.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audio" Target="../media/audio1.wav"/><Relationship Id="rId7" Type="http://schemas.openxmlformats.org/officeDocument/2006/relationships/diagramColors" Target="../diagrams/colors8.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7.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audio" Target="../media/audio1.wav"/><Relationship Id="rId7" Type="http://schemas.openxmlformats.org/officeDocument/2006/relationships/diagramColors" Target="../diagrams/colors9.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audio" Target="../media/audio1.wav"/><Relationship Id="rId7" Type="http://schemas.openxmlformats.org/officeDocument/2006/relationships/diagramColors" Target="../diagrams/colors10.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emf"/><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2.xml"/><Relationship Id="rId5" Type="http://schemas.openxmlformats.org/officeDocument/2006/relationships/image" Target="../media/image5.emf"/><Relationship Id="rId4" Type="http://schemas.openxmlformats.org/officeDocument/2006/relationships/customXml" Target="../ink/ink1.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4.xml"/><Relationship Id="rId5" Type="http://schemas.openxmlformats.org/officeDocument/2006/relationships/image" Target="../media/image6.emf"/><Relationship Id="rId4" Type="http://schemas.openxmlformats.org/officeDocument/2006/relationships/customXml" Target="../ink/ink3.xml"/></Relationships>
</file>

<file path=ppt/slides/_rels/slide32.xml.rels><?xml version="1.0" encoding="UTF-8" standalone="yes"?>
<Relationships xmlns="http://schemas.openxmlformats.org/package/2006/relationships"><Relationship Id="rId8" Type="http://schemas.openxmlformats.org/officeDocument/2006/relationships/customXml" Target="../ink/ink7.xml"/><Relationship Id="rId13" Type="http://schemas.openxmlformats.org/officeDocument/2006/relationships/customXml" Target="../ink/ink12.xml"/><Relationship Id="rId18" Type="http://schemas.openxmlformats.org/officeDocument/2006/relationships/customXml" Target="../ink/ink17.xml"/><Relationship Id="rId3" Type="http://schemas.openxmlformats.org/officeDocument/2006/relationships/image" Target="../media/image4.png"/><Relationship Id="rId21" Type="http://schemas.openxmlformats.org/officeDocument/2006/relationships/customXml" Target="../ink/ink20.xml"/><Relationship Id="rId7" Type="http://schemas.openxmlformats.org/officeDocument/2006/relationships/image" Target="../media/image7.emf"/><Relationship Id="rId12" Type="http://schemas.openxmlformats.org/officeDocument/2006/relationships/customXml" Target="../ink/ink11.xml"/><Relationship Id="rId17" Type="http://schemas.openxmlformats.org/officeDocument/2006/relationships/customXml" Target="../ink/ink16.xml"/><Relationship Id="rId2" Type="http://schemas.openxmlformats.org/officeDocument/2006/relationships/audio" Target="../media/audio1.wav"/><Relationship Id="rId16" Type="http://schemas.openxmlformats.org/officeDocument/2006/relationships/customXml" Target="../ink/ink15.xml"/><Relationship Id="rId20" Type="http://schemas.openxmlformats.org/officeDocument/2006/relationships/customXml" Target="../ink/ink19.xml"/><Relationship Id="rId1" Type="http://schemas.openxmlformats.org/officeDocument/2006/relationships/slideLayout" Target="../slideLayouts/slideLayout6.xml"/><Relationship Id="rId6" Type="http://schemas.openxmlformats.org/officeDocument/2006/relationships/customXml" Target="../ink/ink6.xml"/><Relationship Id="rId11" Type="http://schemas.openxmlformats.org/officeDocument/2006/relationships/customXml" Target="../ink/ink10.xml"/><Relationship Id="rId24" Type="http://schemas.openxmlformats.org/officeDocument/2006/relationships/customXml" Target="../ink/ink22.xml"/><Relationship Id="rId5" Type="http://schemas.openxmlformats.org/officeDocument/2006/relationships/image" Target="../media/image6.emf"/><Relationship Id="rId15" Type="http://schemas.openxmlformats.org/officeDocument/2006/relationships/customXml" Target="../ink/ink14.xml"/><Relationship Id="rId23" Type="http://schemas.openxmlformats.org/officeDocument/2006/relationships/customXml" Target="../ink/ink21.xml"/><Relationship Id="rId10" Type="http://schemas.openxmlformats.org/officeDocument/2006/relationships/customXml" Target="../ink/ink9.xml"/><Relationship Id="rId19" Type="http://schemas.openxmlformats.org/officeDocument/2006/relationships/customXml" Target="../ink/ink18.xml"/><Relationship Id="rId4" Type="http://schemas.openxmlformats.org/officeDocument/2006/relationships/customXml" Target="../ink/ink5.xml"/><Relationship Id="rId9" Type="http://schemas.openxmlformats.org/officeDocument/2006/relationships/customXml" Target="../ink/ink8.xml"/><Relationship Id="rId14" Type="http://schemas.openxmlformats.org/officeDocument/2006/relationships/customXml" Target="../ink/ink13.xml"/><Relationship Id="rId22" Type="http://schemas.openxmlformats.org/officeDocument/2006/relationships/image" Target="../media/image8.emf"/></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ustomXml" Target="../ink/ink25.xml"/><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24.xml"/><Relationship Id="rId5" Type="http://schemas.openxmlformats.org/officeDocument/2006/relationships/image" Target="../media/image7.emf"/><Relationship Id="rId4" Type="http://schemas.openxmlformats.org/officeDocument/2006/relationships/customXml" Target="../ink/ink23.xml"/></Relationships>
</file>

<file path=ppt/slides/_rels/slide35.xml.rels><?xml version="1.0" encoding="UTF-8" standalone="yes"?>
<Relationships xmlns="http://schemas.openxmlformats.org/package/2006/relationships"><Relationship Id="rId8" Type="http://schemas.openxmlformats.org/officeDocument/2006/relationships/customXml" Target="../ink/ink29.xml"/><Relationship Id="rId3" Type="http://schemas.openxmlformats.org/officeDocument/2006/relationships/image" Target="../media/image4.png"/><Relationship Id="rId7" Type="http://schemas.openxmlformats.org/officeDocument/2006/relationships/customXml" Target="../ink/ink28.xml"/><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27.xml"/><Relationship Id="rId5" Type="http://schemas.openxmlformats.org/officeDocument/2006/relationships/image" Target="../media/image7.emf"/><Relationship Id="rId4" Type="http://schemas.openxmlformats.org/officeDocument/2006/relationships/customXml" Target="../ink/ink26.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31.xml"/><Relationship Id="rId5" Type="http://schemas.openxmlformats.org/officeDocument/2006/relationships/image" Target="../media/image7.emf"/><Relationship Id="rId4" Type="http://schemas.openxmlformats.org/officeDocument/2006/relationships/customXml" Target="../ink/ink30.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33.xml"/><Relationship Id="rId5" Type="http://schemas.openxmlformats.org/officeDocument/2006/relationships/image" Target="../media/image7.emf"/><Relationship Id="rId4" Type="http://schemas.openxmlformats.org/officeDocument/2006/relationships/customXml" Target="../ink/ink3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35.xml"/><Relationship Id="rId5" Type="http://schemas.openxmlformats.org/officeDocument/2006/relationships/image" Target="../media/image7.emf"/><Relationship Id="rId4" Type="http://schemas.openxmlformats.org/officeDocument/2006/relationships/customXml" Target="../ink/ink34.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bible-codes.org/" TargetMode="External"/><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customXml" Target="../ink/ink37.xml"/><Relationship Id="rId5" Type="http://schemas.openxmlformats.org/officeDocument/2006/relationships/image" Target="../media/image6.emf"/><Relationship Id="rId4" Type="http://schemas.openxmlformats.org/officeDocument/2006/relationships/customXml" Target="../ink/ink36.xml"/></Relationships>
</file>

<file path=ppt/slides/_rels/slide4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customXml" Target="../ink/ink44.xml"/><Relationship Id="rId18" Type="http://schemas.openxmlformats.org/officeDocument/2006/relationships/customXml" Target="../ink/ink49.xml"/><Relationship Id="rId3" Type="http://schemas.openxmlformats.org/officeDocument/2006/relationships/image" Target="../media/image4.png"/><Relationship Id="rId21" Type="http://schemas.openxmlformats.org/officeDocument/2006/relationships/customXml" Target="../ink/ink52.xml"/><Relationship Id="rId7" Type="http://schemas.openxmlformats.org/officeDocument/2006/relationships/customXml" Target="../ink/ink40.xml"/><Relationship Id="rId12" Type="http://schemas.openxmlformats.org/officeDocument/2006/relationships/image" Target="../media/image5.emf"/><Relationship Id="rId17" Type="http://schemas.openxmlformats.org/officeDocument/2006/relationships/customXml" Target="../ink/ink48.xml"/><Relationship Id="rId2" Type="http://schemas.openxmlformats.org/officeDocument/2006/relationships/audio" Target="../media/audio1.wav"/><Relationship Id="rId16" Type="http://schemas.openxmlformats.org/officeDocument/2006/relationships/customXml" Target="../ink/ink47.xml"/><Relationship Id="rId20" Type="http://schemas.openxmlformats.org/officeDocument/2006/relationships/customXml" Target="../ink/ink51.xml"/><Relationship Id="rId1" Type="http://schemas.openxmlformats.org/officeDocument/2006/relationships/slideLayout" Target="../slideLayouts/slideLayout6.xml"/><Relationship Id="rId6" Type="http://schemas.openxmlformats.org/officeDocument/2006/relationships/customXml" Target="../ink/ink39.xml"/><Relationship Id="rId11" Type="http://schemas.openxmlformats.org/officeDocument/2006/relationships/customXml" Target="../ink/ink43.xml"/><Relationship Id="rId5" Type="http://schemas.openxmlformats.org/officeDocument/2006/relationships/image" Target="../media/image7.emf"/><Relationship Id="rId15" Type="http://schemas.openxmlformats.org/officeDocument/2006/relationships/customXml" Target="../ink/ink46.xml"/><Relationship Id="rId10" Type="http://schemas.openxmlformats.org/officeDocument/2006/relationships/customXml" Target="../ink/ink42.xml"/><Relationship Id="rId19" Type="http://schemas.openxmlformats.org/officeDocument/2006/relationships/customXml" Target="../ink/ink50.xml"/><Relationship Id="rId4" Type="http://schemas.openxmlformats.org/officeDocument/2006/relationships/customXml" Target="../ink/ink38.xml"/><Relationship Id="rId9" Type="http://schemas.openxmlformats.org/officeDocument/2006/relationships/customXml" Target="../ink/ink41.xml"/><Relationship Id="rId14" Type="http://schemas.openxmlformats.org/officeDocument/2006/relationships/customXml" Target="../ink/ink45.xml"/><Relationship Id="rId22" Type="http://schemas.openxmlformats.org/officeDocument/2006/relationships/image" Target="../media/image6.emf"/></Relationships>
</file>

<file path=ppt/slides/_rels/slide4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44.xml.rels><?xml version="1.0" encoding="UTF-8" standalone="yes"?>
<Relationships xmlns="http://schemas.openxmlformats.org/package/2006/relationships"><Relationship Id="rId3" Type="http://schemas.openxmlformats.org/officeDocument/2006/relationships/hyperlink" Target="http://www.bible-codes.org/" TargetMode="External"/><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audio" Target="../media/audio1.wav"/><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audio" Target="../media/audio1.wav"/><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audio" Target="../media/audio1.wav"/><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audio" Target="../media/audio1.wav"/><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pPr algn="ctr"/>
            <a:r>
              <a:rPr lang="en-US" dirty="0" smtClean="0">
                <a:solidFill>
                  <a:srgbClr val="FFFF00"/>
                </a:solidFill>
                <a:effectLst>
                  <a:outerShdw blurRad="38100" dist="38100" dir="2700000" algn="tl">
                    <a:srgbClr val="000000">
                      <a:alpha val="43137"/>
                    </a:srgbClr>
                  </a:outerShdw>
                </a:effectLst>
              </a:rPr>
              <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The Writing on the Wall</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 </a:t>
            </a:r>
            <a:r>
              <a:rPr lang="en-US" sz="5300" dirty="0" smtClean="0">
                <a:solidFill>
                  <a:srgbClr val="FFFF00"/>
                </a:solidFill>
                <a:effectLst>
                  <a:outerShdw blurRad="38100" dist="38100" dir="2700000" algn="tl">
                    <a:srgbClr val="000000">
                      <a:alpha val="43137"/>
                    </a:srgbClr>
                  </a:outerShdw>
                </a:effectLst>
              </a:rPr>
              <a:t>Bible-Code Series</a:t>
            </a:r>
            <a:br>
              <a:rPr lang="en-US" sz="5300" dirty="0" smtClean="0">
                <a:solidFill>
                  <a:srgbClr val="FFFF00"/>
                </a:solidFill>
                <a:effectLst>
                  <a:outerShdw blurRad="38100" dist="38100" dir="2700000" algn="tl">
                    <a:srgbClr val="000000">
                      <a:alpha val="43137"/>
                    </a:srgbClr>
                  </a:outerShdw>
                </a:effectLst>
              </a:rPr>
            </a:br>
            <a:endParaRPr lang="en-US" sz="5300" dirty="0">
              <a:solidFill>
                <a:srgbClr val="FFFF00"/>
              </a:solidFill>
              <a:effectLst>
                <a:outerShdw blurRad="38100" dist="38100" dir="2700000" algn="tl">
                  <a:srgbClr val="000000">
                    <a:alpha val="43137"/>
                  </a:srgbClr>
                </a:outerShdw>
              </a:effectLst>
            </a:endParaRPr>
          </a:p>
        </p:txBody>
      </p:sp>
      <p:pic>
        <p:nvPicPr>
          <p:cNvPr id="7" name="Content Placeholder 6" descr="belshazzar.3.jpg"/>
          <p:cNvPicPr>
            <a:picLocks noGrp="1" noChangeAspect="1"/>
          </p:cNvPicPr>
          <p:nvPr>
            <p:ph idx="1"/>
          </p:nvPr>
        </p:nvPicPr>
        <p:blipFill>
          <a:blip r:embed="rId4" cstate="print"/>
          <a:stretch>
            <a:fillRect/>
          </a:stretch>
        </p:blipFill>
        <p:spPr>
          <a:xfrm>
            <a:off x="1981200" y="2057400"/>
            <a:ext cx="5181600" cy="4117828"/>
          </a:xfrm>
          <a:prstGeom prst="rect">
            <a:avLst/>
          </a:prstGeom>
          <a:ln>
            <a:noFill/>
          </a:ln>
          <a:effectLst>
            <a:softEdge rad="112500"/>
          </a:effectLst>
        </p:spPr>
      </p:pic>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838200" y="228600"/>
          <a:ext cx="9677400" cy="640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762000" y="0"/>
          <a:ext cx="9677400" cy="6705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0"/>
            <a:ext cx="8305800" cy="6553200"/>
          </a:xfrm>
          <a:noFill/>
        </p:spPr>
        <p:txBody>
          <a:bodyPr anchor="ctr" anchorCtr="0">
            <a:normAutofit/>
            <a:scene3d>
              <a:camera prst="orthographicFront"/>
              <a:lightRig rig="threePt" dir="t"/>
            </a:scene3d>
            <a:sp3d extrusionH="57150" prstMaterial="matte">
              <a:bevelT w="38100" h="38100"/>
            </a:sp3d>
          </a:bodyPr>
          <a:lstStyle/>
          <a:p>
            <a:r>
              <a:rPr lang="en-US" sz="5400" b="1" dirty="0" smtClean="0">
                <a:solidFill>
                  <a:srgbClr val="FFFF00"/>
                </a:solidFill>
                <a:effectLst>
                  <a:outerShdw blurRad="60007" dir="2000400" sy="-30000" kx="-800400" algn="bl" rotWithShape="0">
                    <a:prstClr val="black">
                      <a:alpha val="20000"/>
                    </a:prstClr>
                  </a:outerShdw>
                </a:effectLst>
              </a:rPr>
              <a:t>The Acrostic Code: </a:t>
            </a:r>
          </a:p>
          <a:p>
            <a:r>
              <a:rPr lang="en-US" sz="5400" b="1" dirty="0" smtClean="0">
                <a:solidFill>
                  <a:srgbClr val="FFFF00"/>
                </a:solidFill>
                <a:effectLst>
                  <a:outerShdw blurRad="60007" dir="2000400" sy="-30000" kx="-800400" algn="bl" rotWithShape="0">
                    <a:prstClr val="black">
                      <a:alpha val="20000"/>
                    </a:prstClr>
                  </a:outerShdw>
                </a:effectLst>
              </a:rPr>
              <a:t/>
            </a:r>
            <a:br>
              <a:rPr lang="en-US" sz="5400" b="1" dirty="0" smtClean="0">
                <a:solidFill>
                  <a:srgbClr val="FFFF00"/>
                </a:solidFill>
                <a:effectLst>
                  <a:outerShdw blurRad="60007" dir="2000400" sy="-30000" kx="-800400" algn="bl" rotWithShape="0">
                    <a:prstClr val="black">
                      <a:alpha val="20000"/>
                    </a:prstClr>
                  </a:outerShdw>
                </a:effectLst>
              </a:rPr>
            </a:br>
            <a:r>
              <a:rPr lang="en-US" sz="5400" b="1" dirty="0" smtClean="0">
                <a:solidFill>
                  <a:srgbClr val="FFFF00"/>
                </a:solidFill>
                <a:effectLst>
                  <a:outerShdw blurRad="60007" dir="2000400" sy="-30000" kx="-800400" algn="bl" rotWithShape="0">
                    <a:prstClr val="black">
                      <a:alpha val="20000"/>
                    </a:prstClr>
                  </a:outerShdw>
                </a:effectLst>
              </a:rPr>
              <a:t> From </a:t>
            </a:r>
          </a:p>
          <a:p>
            <a:r>
              <a:rPr lang="en-US" sz="7200" b="1" dirty="0" smtClean="0">
                <a:solidFill>
                  <a:srgbClr val="FFFF00"/>
                </a:solidFill>
                <a:effectLst>
                  <a:outerShdw blurRad="60007" dir="2000400" sy="-30000" kx="-800400" algn="bl" rotWithShape="0">
                    <a:prstClr val="black">
                      <a:alpha val="20000"/>
                    </a:prstClr>
                  </a:outerShdw>
                </a:effectLst>
              </a:rPr>
              <a:t>Adam to Abraham</a:t>
            </a:r>
            <a:endParaRPr lang="en-US" sz="7200" dirty="0">
              <a:solidFill>
                <a:srgbClr val="FFFF00"/>
              </a:solidFill>
              <a:effectLst>
                <a:outerShdw blurRad="60007" dir="2000400" sy="-30000" kx="-800400" algn="bl" rotWithShape="0">
                  <a:prstClr val="black">
                    <a:alpha val="20000"/>
                  </a:prstClr>
                </a:outerShdw>
              </a:effectLst>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382000" cy="6126162"/>
          </a:xfrm>
        </p:spPr>
        <p:txBody>
          <a:bodyPr>
            <a:normAutofit/>
          </a:bodyPr>
          <a:lstStyle/>
          <a:p>
            <a:r>
              <a:rPr lang="en-US" sz="6000" dirty="0" smtClean="0"/>
              <a:t>A lengthy acrostic has also been discovered in the genealogy from </a:t>
            </a:r>
            <a:br>
              <a:rPr lang="en-US" sz="6000" dirty="0" smtClean="0"/>
            </a:br>
            <a:r>
              <a:rPr lang="en-US" sz="6000" dirty="0" smtClean="0"/>
              <a:t>Adam to Abraham.</a:t>
            </a:r>
            <a:endParaRPr lang="en-US" sz="6000"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14600"/>
            <a:ext cx="8686800" cy="1447800"/>
          </a:xfrm>
        </p:spPr>
        <p:txBody>
          <a:bodyPr>
            <a:noAutofit/>
          </a:bodyPr>
          <a:lstStyle/>
          <a:p>
            <a:r>
              <a:rPr lang="en-CA" sz="4800" b="1" dirty="0" smtClean="0"/>
              <a:t>The first letter of each consecutive Hebrew name from Adam to Abraham reads: </a:t>
            </a:r>
            <a:r>
              <a:rPr lang="en-CA" sz="4400" b="1" dirty="0" smtClean="0"/>
              <a:t/>
            </a:r>
            <a:br>
              <a:rPr lang="en-CA" sz="4400" b="1" dirty="0" smtClean="0"/>
            </a:br>
            <a:r>
              <a:rPr lang="en-CA" sz="4400" b="1" dirty="0" smtClean="0"/>
              <a:t/>
            </a:r>
            <a:br>
              <a:rPr lang="en-CA" sz="4400" b="1" dirty="0" smtClean="0"/>
            </a:br>
            <a:r>
              <a:rPr lang="en-CA" sz="4400" b="1" dirty="0" smtClean="0"/>
              <a:t/>
            </a:r>
            <a:br>
              <a:rPr lang="en-CA" sz="4400" b="1" dirty="0" smtClean="0"/>
            </a:br>
            <a:r>
              <a:rPr lang="en-CA" sz="4000" b="1" dirty="0" smtClean="0">
                <a:solidFill>
                  <a:srgbClr val="FFFF00"/>
                </a:solidFill>
              </a:rPr>
              <a:t>"I will forgive my enemies, having compassion, forgiving those made </a:t>
            </a:r>
            <a:br>
              <a:rPr lang="en-CA" sz="4000" b="1" dirty="0" smtClean="0">
                <a:solidFill>
                  <a:srgbClr val="FFFF00"/>
                </a:solidFill>
              </a:rPr>
            </a:br>
            <a:r>
              <a:rPr lang="en-CA" sz="4000" b="1" dirty="0" smtClean="0">
                <a:solidFill>
                  <a:srgbClr val="FFFF00"/>
                </a:solidFill>
              </a:rPr>
              <a:t>from dust once again.</a:t>
            </a:r>
            <a:br>
              <a:rPr lang="en-CA" sz="4000" b="1" dirty="0" smtClean="0">
                <a:solidFill>
                  <a:srgbClr val="FFFF00"/>
                </a:solidFill>
              </a:rPr>
            </a:br>
            <a:r>
              <a:rPr lang="en-CA" sz="4000" b="1" dirty="0" smtClean="0">
                <a:solidFill>
                  <a:srgbClr val="FFFF00"/>
                </a:solidFill>
              </a:rPr>
              <a:t> </a:t>
            </a:r>
            <a:endParaRPr lang="en-US" sz="4000" b="1" dirty="0">
              <a:solidFill>
                <a:srgbClr val="FFFF00"/>
              </a:solidFill>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p:nvPr>
        </p:nvSpPr>
        <p:spPr>
          <a:xfrm>
            <a:off x="381000" y="395054"/>
            <a:ext cx="8305800" cy="523220"/>
          </a:xfrm>
          <a:prstGeom prst="rect">
            <a:avLst/>
          </a:prstGeom>
          <a:solidFill>
            <a:schemeClr val="bg1"/>
          </a:solidFill>
        </p:spPr>
        <p:txBody>
          <a:bodyPr wrap="square">
            <a:spAutoFit/>
          </a:bodyPr>
          <a:lstStyle/>
          <a:p>
            <a:pPr fontAlgn="auto">
              <a:spcBef>
                <a:spcPts val="0"/>
              </a:spcBef>
              <a:spcAft>
                <a:spcPts val="0"/>
              </a:spcAft>
              <a:defRPr/>
            </a:pPr>
            <a:r>
              <a:rPr lang="en-US" sz="2800" dirty="0" smtClean="0">
                <a:latin typeface="+mn-lt"/>
                <a:cs typeface="+mn-cs"/>
              </a:rPr>
              <a:t>Gen</a:t>
            </a:r>
            <a:r>
              <a:rPr lang="en-US" sz="2800" dirty="0">
                <a:latin typeface="+mn-lt"/>
                <a:cs typeface="+mn-cs"/>
              </a:rPr>
              <a:t>. 5           </a:t>
            </a:r>
            <a:r>
              <a:rPr lang="en-US" sz="2800" dirty="0" smtClean="0">
                <a:latin typeface="+mn-lt"/>
                <a:cs typeface="+mn-cs"/>
              </a:rPr>
              <a:t>                             Gen</a:t>
            </a:r>
            <a:r>
              <a:rPr lang="en-US" sz="2800" dirty="0">
                <a:latin typeface="+mn-lt"/>
                <a:cs typeface="+mn-cs"/>
              </a:rPr>
              <a:t>. 11</a:t>
            </a:r>
          </a:p>
        </p:txBody>
      </p:sp>
      <p:pic>
        <p:nvPicPr>
          <p:cNvPr id="4" name="Picture 3"/>
          <p:cNvPicPr>
            <a:picLocks noChangeAspect="1" noChangeArrowheads="1"/>
          </p:cNvPicPr>
          <p:nvPr/>
        </p:nvPicPr>
        <p:blipFill>
          <a:blip r:embed="rId3" cstate="print"/>
          <a:srcRect/>
          <a:stretch>
            <a:fillRect/>
          </a:stretch>
        </p:blipFill>
        <p:spPr bwMode="auto">
          <a:xfrm>
            <a:off x="1524000" y="990600"/>
            <a:ext cx="6019800" cy="5428483"/>
          </a:xfrm>
          <a:prstGeom prst="rect">
            <a:avLst/>
          </a:prstGeom>
          <a:noFill/>
          <a:ln w="9525">
            <a:noFill/>
            <a:miter lim="800000"/>
            <a:headEnd/>
            <a:tailEnd/>
          </a:ln>
        </p:spPr>
      </p:pic>
    </p:spTree>
  </p:cSld>
  <p:clrMapOvr>
    <a:masterClrMapping/>
  </p:clrMapOvr>
  <p:transition spd="slow">
    <p:wipe/>
    <p:sndAc>
      <p:stSnd>
        <p:snd r:embed="rId2" name="Recorded Sound"/>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457200" y="228600"/>
          <a:ext cx="2133600" cy="640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itle 10"/>
          <p:cNvSpPr>
            <a:spLocks noGrp="1"/>
          </p:cNvSpPr>
          <p:nvPr>
            <p:ph type="title"/>
          </p:nvPr>
        </p:nvSpPr>
        <p:spPr>
          <a:xfrm>
            <a:off x="2743200" y="1371600"/>
            <a:ext cx="6019800" cy="3048000"/>
          </a:xfrm>
        </p:spPr>
        <p:txBody>
          <a:bodyPr>
            <a:noAutofit/>
          </a:bodyPr>
          <a:lstStyle/>
          <a:p>
            <a:pPr algn="r"/>
            <a:r>
              <a:rPr lang="he-IL" sz="7200" b="1" spc="600" dirty="0" smtClean="0">
                <a:ln w="19050">
                  <a:solidFill>
                    <a:schemeClr val="tx1"/>
                  </a:solidFill>
                </a:ln>
                <a:solidFill>
                  <a:srgbClr val="C00000"/>
                </a:solidFill>
                <a:effectLst>
                  <a:outerShdw blurRad="38100" dist="38100" dir="2700000" algn="tl">
                    <a:schemeClr val="bg1">
                      <a:alpha val="43000"/>
                    </a:schemeClr>
                  </a:outerShdw>
                </a:effectLst>
              </a:rPr>
              <a:t>אשא קמי חמל </a:t>
            </a:r>
            <a:r>
              <a:rPr lang="en-US" sz="7200" b="1" spc="600" dirty="0" smtClean="0">
                <a:ln w="19050">
                  <a:solidFill>
                    <a:schemeClr val="tx1"/>
                  </a:solidFill>
                </a:ln>
                <a:solidFill>
                  <a:srgbClr val="C00000"/>
                </a:solidFill>
                <a:effectLst>
                  <a:outerShdw blurRad="38100" dist="38100" dir="2700000" algn="tl">
                    <a:schemeClr val="bg1">
                      <a:alpha val="43000"/>
                    </a:schemeClr>
                  </a:outerShdw>
                </a:effectLst>
              </a:rPr>
              <a:t/>
            </a:r>
            <a:br>
              <a:rPr lang="en-US" sz="7200" b="1" spc="600" dirty="0" smtClean="0">
                <a:ln w="19050">
                  <a:solidFill>
                    <a:schemeClr val="tx1"/>
                  </a:solidFill>
                </a:ln>
                <a:solidFill>
                  <a:srgbClr val="C00000"/>
                </a:solidFill>
                <a:effectLst>
                  <a:outerShdw blurRad="38100" dist="38100" dir="2700000" algn="tl">
                    <a:schemeClr val="bg1">
                      <a:alpha val="43000"/>
                    </a:schemeClr>
                  </a:outerShdw>
                </a:effectLst>
              </a:rPr>
            </a:br>
            <a:r>
              <a:rPr lang="he-IL" sz="7200" b="1" spc="600" dirty="0" smtClean="0">
                <a:ln w="19050">
                  <a:solidFill>
                    <a:schemeClr val="tx1"/>
                  </a:solidFill>
                </a:ln>
                <a:solidFill>
                  <a:srgbClr val="C00000"/>
                </a:solidFill>
                <a:effectLst>
                  <a:outerShdw blurRad="38100" dist="38100" dir="2700000" algn="tl">
                    <a:schemeClr val="bg1">
                      <a:alpha val="43000"/>
                    </a:schemeClr>
                  </a:outerShdw>
                </a:effectLst>
              </a:rPr>
              <a:t> </a:t>
            </a:r>
            <a:br>
              <a:rPr lang="he-IL" sz="7200" b="1" spc="600" dirty="0" smtClean="0">
                <a:ln w="19050">
                  <a:solidFill>
                    <a:schemeClr val="tx1"/>
                  </a:solidFill>
                </a:ln>
                <a:solidFill>
                  <a:srgbClr val="C00000"/>
                </a:solidFill>
                <a:effectLst>
                  <a:outerShdw blurRad="38100" dist="38100" dir="2700000" algn="tl">
                    <a:schemeClr val="bg1">
                      <a:alpha val="43000"/>
                    </a:schemeClr>
                  </a:outerShdw>
                </a:effectLst>
              </a:rPr>
            </a:br>
            <a:endParaRPr lang="en-US" sz="7200" b="1" spc="600" dirty="0">
              <a:ln w="19050">
                <a:solidFill>
                  <a:schemeClr val="tx1"/>
                </a:solidFill>
              </a:ln>
              <a:solidFill>
                <a:srgbClr val="C00000"/>
              </a:solidFill>
              <a:effectLst>
                <a:outerShdw blurRad="38100" dist="38100" dir="2700000" algn="tl">
                  <a:schemeClr val="bg1">
                    <a:alpha val="43000"/>
                  </a:schemeClr>
                </a:outerShdw>
              </a:effectLst>
            </a:endParaRPr>
          </a:p>
        </p:txBody>
      </p:sp>
      <p:sp>
        <p:nvSpPr>
          <p:cNvPr id="8" name="Rectangle 7"/>
          <p:cNvSpPr/>
          <p:nvPr/>
        </p:nvSpPr>
        <p:spPr>
          <a:xfrm>
            <a:off x="3581400" y="3200400"/>
            <a:ext cx="4800600" cy="2308324"/>
          </a:xfrm>
          <a:prstGeom prst="rect">
            <a:avLst/>
          </a:prstGeom>
        </p:spPr>
        <p:txBody>
          <a:bodyPr wrap="square">
            <a:spAutoFit/>
          </a:bodyPr>
          <a:lstStyle/>
          <a:p>
            <a:pPr algn="ctr"/>
            <a:r>
              <a:rPr lang="en-CA" sz="4800" b="1" dirty="0" smtClean="0">
                <a:solidFill>
                  <a:srgbClr val="FFFF66"/>
                </a:solidFill>
              </a:rPr>
              <a:t> I will forgive my enemies, showing compassion, </a:t>
            </a:r>
            <a:endParaRPr lang="en-US" sz="4800" dirty="0"/>
          </a:p>
        </p:txBody>
      </p:sp>
      <p:sp>
        <p:nvSpPr>
          <p:cNvPr id="9" name="Rectangle 8"/>
          <p:cNvSpPr/>
          <p:nvPr/>
        </p:nvSpPr>
        <p:spPr>
          <a:xfrm>
            <a:off x="4953000" y="152400"/>
            <a:ext cx="1828800" cy="646331"/>
          </a:xfrm>
          <a:prstGeom prst="rect">
            <a:avLst/>
          </a:prstGeom>
        </p:spPr>
        <p:txBody>
          <a:bodyPr wrap="square">
            <a:spAutoFit/>
          </a:bodyPr>
          <a:lstStyle/>
          <a:p>
            <a:r>
              <a:rPr lang="en-US" dirty="0" smtClean="0"/>
              <a:t> </a:t>
            </a:r>
            <a:r>
              <a:rPr lang="en-US" sz="3600" dirty="0" smtClean="0"/>
              <a:t>Gen. 5 </a:t>
            </a:r>
            <a:endParaRPr lang="en-US" sz="3600"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352800" y="228600"/>
          <a:ext cx="2057400" cy="640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itle 10"/>
          <p:cNvSpPr>
            <a:spLocks noGrp="1"/>
          </p:cNvSpPr>
          <p:nvPr>
            <p:ph type="title"/>
          </p:nvPr>
        </p:nvSpPr>
        <p:spPr>
          <a:xfrm>
            <a:off x="152400" y="1447800"/>
            <a:ext cx="2514600" cy="4800600"/>
          </a:xfrm>
        </p:spPr>
        <p:txBody>
          <a:bodyPr>
            <a:noAutofit/>
          </a:bodyPr>
          <a:lstStyle/>
          <a:p>
            <a:pPr algn="r"/>
            <a:r>
              <a:rPr lang="he-IL" sz="7200" b="1" spc="600" dirty="0" smtClean="0">
                <a:ln w="19050">
                  <a:solidFill>
                    <a:schemeClr val="tx1"/>
                  </a:solidFill>
                </a:ln>
                <a:solidFill>
                  <a:srgbClr val="C00000"/>
                </a:solidFill>
                <a:effectLst>
                  <a:outerShdw blurRad="38100" dist="38100" dir="2700000" algn="tl">
                    <a:schemeClr val="bg1">
                      <a:alpha val="43000"/>
                    </a:schemeClr>
                  </a:outerShdw>
                </a:effectLst>
              </a:rPr>
              <a:t>נשא שעפר שנת</a:t>
            </a:r>
            <a:endParaRPr lang="en-US" sz="7200" b="1" spc="600" dirty="0">
              <a:ln w="19050">
                <a:solidFill>
                  <a:schemeClr val="tx1"/>
                </a:solidFill>
              </a:ln>
              <a:solidFill>
                <a:srgbClr val="C00000"/>
              </a:solidFill>
              <a:effectLst>
                <a:outerShdw blurRad="38100" dist="38100" dir="2700000" algn="tl">
                  <a:schemeClr val="bg1">
                    <a:alpha val="43000"/>
                  </a:schemeClr>
                </a:outerShdw>
              </a:effectLst>
            </a:endParaRPr>
          </a:p>
        </p:txBody>
      </p:sp>
      <p:sp>
        <p:nvSpPr>
          <p:cNvPr id="5" name="Rectangle 4"/>
          <p:cNvSpPr/>
          <p:nvPr/>
        </p:nvSpPr>
        <p:spPr>
          <a:xfrm>
            <a:off x="5867400" y="1600200"/>
            <a:ext cx="3124200" cy="3046988"/>
          </a:xfrm>
          <a:prstGeom prst="rect">
            <a:avLst/>
          </a:prstGeom>
        </p:spPr>
        <p:txBody>
          <a:bodyPr wrap="square">
            <a:spAutoFit/>
          </a:bodyPr>
          <a:lstStyle/>
          <a:p>
            <a:pPr algn="ctr"/>
            <a:r>
              <a:rPr lang="en-CA" sz="4800" b="1" dirty="0" smtClean="0">
                <a:solidFill>
                  <a:srgbClr val="FFFF66"/>
                </a:solidFill>
              </a:rPr>
              <a:t>forgiving what is of dust once again.</a:t>
            </a:r>
            <a:endParaRPr lang="en-US" sz="4800" dirty="0"/>
          </a:p>
        </p:txBody>
      </p:sp>
      <p:sp>
        <p:nvSpPr>
          <p:cNvPr id="6" name="Rectangle 5"/>
          <p:cNvSpPr/>
          <p:nvPr/>
        </p:nvSpPr>
        <p:spPr>
          <a:xfrm>
            <a:off x="533400" y="685800"/>
            <a:ext cx="2514600" cy="1261884"/>
          </a:xfrm>
          <a:prstGeom prst="rect">
            <a:avLst/>
          </a:prstGeom>
        </p:spPr>
        <p:txBody>
          <a:bodyPr wrap="square">
            <a:spAutoFit/>
          </a:bodyPr>
          <a:lstStyle/>
          <a:p>
            <a:r>
              <a:rPr lang="en-US" sz="3600" dirty="0" smtClean="0"/>
              <a:t> </a:t>
            </a:r>
            <a:r>
              <a:rPr lang="en-US" sz="3600" dirty="0" smtClean="0">
                <a:latin typeface="Arial" pitchFamily="34" charset="0"/>
                <a:cs typeface="Arial" pitchFamily="34" charset="0"/>
              </a:rPr>
              <a:t>Gen. </a:t>
            </a:r>
            <a:r>
              <a:rPr lang="he-IL" sz="3600" dirty="0" smtClean="0">
                <a:latin typeface="Arial" pitchFamily="34" charset="0"/>
                <a:cs typeface="Arial" pitchFamily="34" charset="0"/>
              </a:rPr>
              <a:t>1</a:t>
            </a:r>
            <a:r>
              <a:rPr lang="en-US" sz="3600" dirty="0" smtClean="0">
                <a:latin typeface="Arial" pitchFamily="34" charset="0"/>
                <a:cs typeface="Arial" pitchFamily="34" charset="0"/>
              </a:rPr>
              <a:t>1</a:t>
            </a:r>
            <a:endParaRPr lang="he-IL" sz="3600" dirty="0" smtClean="0">
              <a:latin typeface="Arial" pitchFamily="34" charset="0"/>
              <a:cs typeface="Arial" pitchFamily="34" charset="0"/>
            </a:endParaRPr>
          </a:p>
          <a:p>
            <a:r>
              <a:rPr lang="en-US" sz="4000" b="1" dirty="0" smtClean="0"/>
              <a:t> </a:t>
            </a:r>
            <a:endParaRPr lang="en-US" sz="4000" b="1"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6000" dirty="0" smtClean="0">
                <a:solidFill>
                  <a:srgbClr val="FFFF00"/>
                </a:solidFill>
              </a:rPr>
              <a:t>The ungodly line of Cain</a:t>
            </a:r>
            <a:r>
              <a:rPr lang="en-US" dirty="0" smtClean="0"/>
              <a:t/>
            </a:r>
            <a:br>
              <a:rPr lang="en-US" dirty="0" smtClean="0"/>
            </a:br>
            <a:r>
              <a:rPr lang="en-US" dirty="0" smtClean="0"/>
              <a:t/>
            </a:r>
            <a:br>
              <a:rPr lang="en-US" dirty="0" smtClean="0"/>
            </a:br>
            <a:r>
              <a:rPr lang="en-US" dirty="0" smtClean="0"/>
              <a:t>Gen. 4</a:t>
            </a:r>
            <a:endParaRPr lang="en-US" dirty="0"/>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5562600"/>
          </a:xfrm>
        </p:spPr>
        <p:txBody>
          <a:bodyPr>
            <a:normAutofit fontScale="90000"/>
          </a:bodyPr>
          <a:lstStyle/>
          <a:p>
            <a:r>
              <a:rPr lang="en-US" dirty="0" smtClean="0"/>
              <a:t>The Bible also records for us the </a:t>
            </a:r>
            <a:r>
              <a:rPr lang="en-US" sz="5300" dirty="0" smtClean="0">
                <a:solidFill>
                  <a:srgbClr val="FFFF00"/>
                </a:solidFill>
              </a:rPr>
              <a:t>ungodly line of Cain.</a:t>
            </a:r>
            <a:r>
              <a:rPr lang="en-US" dirty="0" smtClean="0"/>
              <a:t/>
            </a:r>
            <a:br>
              <a:rPr lang="en-US" dirty="0" smtClean="0"/>
            </a:br>
            <a:r>
              <a:rPr lang="en-US" dirty="0" smtClean="0"/>
              <a:t/>
            </a:r>
            <a:br>
              <a:rPr lang="en-US" dirty="0" smtClean="0"/>
            </a:br>
            <a:r>
              <a:rPr lang="en-US" dirty="0" smtClean="0"/>
              <a:t>Amazingly, it reads in agreement with the acrostic derived from the godly line of Adam to Abraham, as just explained.</a:t>
            </a:r>
            <a:br>
              <a:rPr lang="en-US" dirty="0" smtClean="0"/>
            </a:br>
            <a:r>
              <a:rPr lang="en-US" dirty="0" smtClean="0"/>
              <a:t/>
            </a:r>
            <a:br>
              <a:rPr lang="en-US" dirty="0" smtClean="0"/>
            </a:br>
            <a:r>
              <a:rPr lang="en-US" dirty="0" smtClean="0"/>
              <a:t>Both carry the theme of</a:t>
            </a:r>
            <a:br>
              <a:rPr lang="en-US" dirty="0" smtClean="0"/>
            </a:br>
            <a:r>
              <a:rPr lang="en-US" dirty="0" smtClean="0"/>
              <a:t> “a chosen people”.</a:t>
            </a:r>
            <a:endParaRPr lang="en-US" dirty="0"/>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0"/>
            <a:ext cx="8305800" cy="6553200"/>
          </a:xfrm>
          <a:noFill/>
        </p:spPr>
        <p:txBody>
          <a:bodyPr anchor="ctr" anchorCtr="0">
            <a:normAutofit/>
            <a:scene3d>
              <a:camera prst="orthographicFront"/>
              <a:lightRig rig="threePt" dir="t"/>
            </a:scene3d>
            <a:sp3d extrusionH="57150" prstMaterial="matte">
              <a:bevelT w="38100" h="38100"/>
            </a:sp3d>
          </a:bodyPr>
          <a:lstStyle/>
          <a:p>
            <a:r>
              <a:rPr lang="en-US" sz="5400" b="1" dirty="0" smtClean="0">
                <a:solidFill>
                  <a:srgbClr val="FFFF00"/>
                </a:solidFill>
                <a:effectLst>
                  <a:outerShdw blurRad="60007" dir="2000400" sy="-30000" kx="-800400" algn="bl" rotWithShape="0">
                    <a:prstClr val="black">
                      <a:alpha val="20000"/>
                    </a:prstClr>
                  </a:outerShdw>
                </a:effectLst>
              </a:rPr>
              <a:t>The Names Code: </a:t>
            </a:r>
          </a:p>
          <a:p>
            <a:endParaRPr lang="en-US" sz="5400" b="1" dirty="0" smtClean="0">
              <a:solidFill>
                <a:srgbClr val="FFFF00"/>
              </a:solidFill>
              <a:effectLst>
                <a:outerShdw blurRad="60007" dir="2000400" sy="-30000" kx="-800400" algn="bl" rotWithShape="0">
                  <a:prstClr val="black">
                    <a:alpha val="20000"/>
                  </a:prstClr>
                </a:outerShdw>
              </a:effectLst>
            </a:endParaRPr>
          </a:p>
          <a:p>
            <a:r>
              <a:rPr lang="en-US" sz="5400" b="1" dirty="0" smtClean="0">
                <a:solidFill>
                  <a:srgbClr val="FFFF00"/>
                </a:solidFill>
                <a:effectLst>
                  <a:outerShdw blurRad="60007" dir="2000400" sy="-30000" kx="-800400" algn="bl" rotWithShape="0">
                    <a:prstClr val="black">
                      <a:alpha val="20000"/>
                    </a:prstClr>
                  </a:outerShdw>
                </a:effectLst>
              </a:rPr>
              <a:t>From</a:t>
            </a:r>
            <a:br>
              <a:rPr lang="en-US" sz="5400" b="1" dirty="0" smtClean="0">
                <a:solidFill>
                  <a:srgbClr val="FFFF00"/>
                </a:solidFill>
                <a:effectLst>
                  <a:outerShdw blurRad="60007" dir="2000400" sy="-30000" kx="-800400" algn="bl" rotWithShape="0">
                    <a:prstClr val="black">
                      <a:alpha val="20000"/>
                    </a:prstClr>
                  </a:outerShdw>
                </a:effectLst>
              </a:rPr>
            </a:br>
            <a:r>
              <a:rPr lang="en-US" sz="5400" b="1" dirty="0" smtClean="0">
                <a:solidFill>
                  <a:srgbClr val="FFFF00"/>
                </a:solidFill>
                <a:effectLst>
                  <a:outerShdw blurRad="60007" dir="2000400" sy="-30000" kx="-800400" algn="bl" rotWithShape="0">
                    <a:prstClr val="black">
                      <a:alpha val="20000"/>
                    </a:prstClr>
                  </a:outerShdw>
                </a:effectLst>
              </a:rPr>
              <a:t> </a:t>
            </a:r>
            <a:r>
              <a:rPr lang="en-US" sz="7200" b="1" dirty="0" smtClean="0">
                <a:solidFill>
                  <a:srgbClr val="FFFF00"/>
                </a:solidFill>
                <a:effectLst>
                  <a:outerShdw blurRad="60007" dir="2000400" sy="-30000" kx="-800400" algn="bl" rotWithShape="0">
                    <a:prstClr val="black">
                      <a:alpha val="20000"/>
                    </a:prstClr>
                  </a:outerShdw>
                </a:effectLst>
              </a:rPr>
              <a:t>Adam to Jesus</a:t>
            </a:r>
            <a:endParaRPr lang="en-US" sz="7200" dirty="0">
              <a:solidFill>
                <a:srgbClr val="FFFF00"/>
              </a:solidFill>
              <a:effectLst>
                <a:outerShdw blurRad="60007" dir="2000400" sy="-30000" kx="-800400" algn="bl" rotWithShape="0">
                  <a:prstClr val="black">
                    <a:alpha val="20000"/>
                  </a:prstClr>
                </a:outerShdw>
              </a:effectLst>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381000" y="228600"/>
          <a:ext cx="2133600" cy="640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itle 4"/>
          <p:cNvSpPr>
            <a:spLocks noGrp="1"/>
          </p:cNvSpPr>
          <p:nvPr>
            <p:ph type="title"/>
          </p:nvPr>
        </p:nvSpPr>
        <p:spPr>
          <a:xfrm>
            <a:off x="2743200" y="4648200"/>
            <a:ext cx="6172200" cy="1446550"/>
          </a:xfrm>
        </p:spPr>
        <p:txBody>
          <a:bodyPr>
            <a:spAutoFit/>
            <a:scene3d>
              <a:camera prst="orthographicFront"/>
              <a:lightRig rig="soft" dir="t">
                <a:rot lat="0" lon="0" rev="16800000"/>
              </a:lightRig>
            </a:scene3d>
            <a:sp3d extrusionH="57150" contourW="44450" prstMaterial="softEdge">
              <a:bevelT w="38100" h="38100"/>
              <a:extrusionClr>
                <a:schemeClr val="bg1"/>
              </a:extrusionClr>
              <a:contourClr>
                <a:schemeClr val="tx1"/>
              </a:contourClr>
            </a:sp3d>
          </a:bodyPr>
          <a:lstStyle/>
          <a:p>
            <a:r>
              <a:rPr lang="he-IL" b="1" spc="600" dirty="0" smtClean="0">
                <a:ln w="25400" cap="flat" cmpd="sng">
                  <a:solidFill>
                    <a:schemeClr val="tx1"/>
                  </a:solidFill>
                  <a:prstDash val="solid"/>
                  <a:round/>
                </a:ln>
                <a:solidFill>
                  <a:srgbClr val="C00000"/>
                </a:solidFill>
                <a:effectLst>
                  <a:outerShdw blurRad="50800" dist="38100" dir="2700000" algn="tl" rotWithShape="0">
                    <a:prstClr val="black">
                      <a:alpha val="40000"/>
                    </a:prstClr>
                  </a:outerShdw>
                </a:effectLst>
                <a:cs typeface="Levenim MT" pitchFamily="2" charset="-79"/>
              </a:rPr>
              <a:t>עממ </a:t>
            </a:r>
            <a:r>
              <a:rPr lang="he-IL" b="1" spc="600" dirty="0" smtClean="0">
                <a:ln w="25400" cmpd="sng">
                  <a:solidFill>
                    <a:schemeClr val="tx1"/>
                  </a:solidFill>
                </a:ln>
                <a:solidFill>
                  <a:srgbClr val="C00000"/>
                </a:solidFill>
                <a:effectLst>
                  <a:outerShdw blurRad="50800" dist="38100" dir="2700000" algn="tl" rotWithShape="0">
                    <a:prstClr val="black">
                      <a:alpha val="40000"/>
                    </a:prstClr>
                  </a:outerShdw>
                </a:effectLst>
                <a:cs typeface="Levenim MT" pitchFamily="2" charset="-79"/>
              </a:rPr>
              <a:t>לי</a:t>
            </a:r>
            <a:r>
              <a:rPr lang="en-US" b="1" spc="600" dirty="0" smtClean="0">
                <a:ln w="25400" cap="flat" cmpd="sng">
                  <a:solidFill>
                    <a:schemeClr val="tx1"/>
                  </a:solidFill>
                  <a:prstDash val="solid"/>
                  <a:round/>
                </a:ln>
                <a:solidFill>
                  <a:srgbClr val="C00000"/>
                </a:solidFill>
                <a:effectLst>
                  <a:outerShdw blurRad="50800" dist="38100" dir="2700000" algn="tl" rotWithShape="0">
                    <a:prstClr val="black">
                      <a:alpha val="40000"/>
                    </a:prstClr>
                  </a:outerShdw>
                </a:effectLst>
                <a:cs typeface="Levenim MT" pitchFamily="2" charset="-79"/>
              </a:rPr>
              <a:t> </a:t>
            </a:r>
            <a:r>
              <a:rPr lang="he-IL"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latin typeface="David" pitchFamily="34" charset="-79"/>
                <a:cs typeface="Levenim MT" pitchFamily="2" charset="-79"/>
              </a:rPr>
              <a:t>א</a:t>
            </a:r>
            <a:r>
              <a:rPr lang="he-IL"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cs typeface="Levenim MT" pitchFamily="2" charset="-79"/>
              </a:rPr>
              <a:t>קח</a:t>
            </a:r>
            <a:r>
              <a:rPr lang="en-US"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cs typeface="Levenim MT" pitchFamily="2" charset="-79"/>
              </a:rPr>
              <a:t> </a:t>
            </a:r>
            <a:br>
              <a:rPr lang="en-US"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cs typeface="Levenim MT" pitchFamily="2" charset="-79"/>
              </a:rPr>
            </a:br>
            <a:endParaRPr lang="en-US" sz="4400" b="1" spc="600" dirty="0">
              <a:ln w="25400" cmpd="sng">
                <a:solidFill>
                  <a:schemeClr val="tx1"/>
                </a:solidFill>
              </a:ln>
              <a:solidFill>
                <a:srgbClr val="C00000"/>
              </a:solidFill>
              <a:effectLst>
                <a:outerShdw blurRad="50800" dist="38100" dir="2700000" algn="tl" rotWithShape="0">
                  <a:prstClr val="black">
                    <a:alpha val="40000"/>
                  </a:prstClr>
                </a:outerShdw>
              </a:effectLst>
              <a:cs typeface="Levenim MT" pitchFamily="2" charset="-79"/>
            </a:endParaRPr>
          </a:p>
        </p:txBody>
      </p:sp>
      <p:sp>
        <p:nvSpPr>
          <p:cNvPr id="6" name="Title 4"/>
          <p:cNvSpPr txBox="1">
            <a:spLocks/>
          </p:cNvSpPr>
          <p:nvPr/>
        </p:nvSpPr>
        <p:spPr>
          <a:xfrm>
            <a:off x="3124200" y="838200"/>
            <a:ext cx="5715000" cy="2000548"/>
          </a:xfrm>
          <a:prstGeom prst="rect">
            <a:avLst/>
          </a:prstGeom>
          <a:noFill/>
          <a:ln>
            <a:noFill/>
          </a:ln>
          <a:effectLst>
            <a:outerShdw blurRad="50800" dist="50800" dir="5400000" algn="ctr" rotWithShape="0">
              <a:schemeClr val="bg1"/>
            </a:outerShdw>
          </a:effectLst>
        </p:spPr>
        <p:txBody>
          <a:bodyPr vert="horz" wrap="square" anchor="ctr">
            <a:spAutoFit/>
            <a:scene3d>
              <a:camera prst="orthographicFront"/>
              <a:lightRig rig="soft" dir="t">
                <a:rot lat="0" lon="0" rev="16800000"/>
              </a:lightRig>
            </a:scene3d>
            <a:sp3d extrusionH="57150" contourW="44450" prstMaterial="softEdge">
              <a:bevelT w="38100" h="38100"/>
              <a:extrusionClr>
                <a:schemeClr val="bg1"/>
              </a:extrusionClr>
              <a:contourClr>
                <a:schemeClr val="tx1"/>
              </a:contourClr>
            </a:sp3d>
          </a:bodyPr>
          <a:lstStyle/>
          <a:p>
            <a:pPr algn="ctr">
              <a:spcBef>
                <a:spcPct val="0"/>
              </a:spcBef>
            </a:pPr>
            <a:endParaRPr lang="en-US" sz="3600" b="1" spc="600" dirty="0" smtClean="0">
              <a:ln w="25400" cmpd="sng">
                <a:solidFill>
                  <a:schemeClr val="tx1"/>
                </a:solidFill>
              </a:ln>
              <a:solidFill>
                <a:schemeClr val="tx2">
                  <a:lumMod val="50000"/>
                </a:schemeClr>
              </a:solidFill>
              <a:effectLst>
                <a:outerShdw blurRad="50800" dist="38100" dir="2700000" algn="tl" rotWithShape="0">
                  <a:prstClr val="black">
                    <a:alpha val="40000"/>
                  </a:prstClr>
                </a:outerShdw>
              </a:effectLst>
              <a:latin typeface="Arial Black" pitchFamily="34" charset="0"/>
              <a:ea typeface="+mj-ea"/>
              <a:cs typeface="Levenim MT" pitchFamily="2" charset="-79"/>
            </a:endParaRPr>
          </a:p>
          <a:p>
            <a:pPr lvl="0" algn="ctr">
              <a:spcBef>
                <a:spcPct val="0"/>
              </a:spcBef>
            </a:pPr>
            <a:r>
              <a:rPr lang="he-IL" sz="4400" b="1" spc="600" dirty="0" smtClean="0">
                <a:ln w="25400" cap="flat" cmpd="sng">
                  <a:solidFill>
                    <a:schemeClr val="tx1"/>
                  </a:solidFill>
                  <a:prstDash val="solid"/>
                  <a:round/>
                </a:ln>
                <a:solidFill>
                  <a:srgbClr val="C00000"/>
                </a:solidFill>
                <a:effectLst>
                  <a:outerShdw blurRad="50800" dist="38100" dir="2700000" algn="tl" rotWithShape="0">
                    <a:prstClr val="black">
                      <a:alpha val="40000"/>
                    </a:prstClr>
                  </a:outerShdw>
                </a:effectLst>
                <a:latin typeface="+mj-lt"/>
                <a:ea typeface="+mj-ea"/>
                <a:cs typeface="Levenim MT" pitchFamily="2" charset="-79"/>
              </a:rPr>
              <a:t>עמ מ</a:t>
            </a:r>
            <a:r>
              <a:rPr lang="he-IL"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latin typeface="+mj-lt"/>
                <a:ea typeface="+mj-ea"/>
                <a:cs typeface="Levenim MT" pitchFamily="2" charset="-79"/>
              </a:rPr>
              <a:t>לי</a:t>
            </a:r>
            <a:r>
              <a:rPr lang="en-US" sz="4400" b="1" spc="600" dirty="0" smtClean="0">
                <a:ln w="25400" cmpd="sng">
                  <a:solidFill>
                    <a:schemeClr val="tx1"/>
                  </a:solidFill>
                </a:ln>
                <a:solidFill>
                  <a:srgbClr val="C00000"/>
                </a:solidFill>
                <a:effectLst>
                  <a:outerShdw blurRad="50800" dist="38100" dir="2700000" algn="tl" rotWithShape="0">
                    <a:prstClr val="black">
                      <a:alpha val="40000"/>
                    </a:prstClr>
                  </a:outerShdw>
                </a:effectLst>
                <a:latin typeface="+mj-lt"/>
                <a:ea typeface="+mj-ea"/>
                <a:cs typeface="Levenim MT" pitchFamily="2" charset="-79"/>
              </a:rPr>
              <a:t> </a:t>
            </a:r>
            <a:r>
              <a:rPr kumimoji="0" lang="he-IL" sz="4400" b="1" i="0" u="none" strike="noStrike" kern="1200" cap="none" spc="600" normalizeH="0" baseline="0" noProof="0" dirty="0" smtClean="0">
                <a:ln w="25400" cmpd="sng">
                  <a:solidFill>
                    <a:schemeClr val="tx1"/>
                  </a:solidFill>
                </a:ln>
                <a:solidFill>
                  <a:srgbClr val="C00000"/>
                </a:solidFill>
                <a:effectLst>
                  <a:outerShdw blurRad="50800" dist="38100" dir="2700000" algn="tl" rotWithShape="0">
                    <a:prstClr val="black">
                      <a:alpha val="40000"/>
                    </a:prstClr>
                  </a:outerShdw>
                </a:effectLst>
                <a:uLnTx/>
                <a:uFillTx/>
                <a:latin typeface="David" pitchFamily="34" charset="-79"/>
                <a:ea typeface="+mj-ea"/>
                <a:cs typeface="Levenim MT" pitchFamily="2" charset="-79"/>
              </a:rPr>
              <a:t>א</a:t>
            </a:r>
            <a:r>
              <a:rPr kumimoji="0" lang="he-IL" sz="4400" b="1" i="0" u="none" strike="noStrike" kern="1200" cap="none" spc="600" normalizeH="0" baseline="0" noProof="0" dirty="0" smtClean="0">
                <a:ln w="25400" cmpd="sng">
                  <a:solidFill>
                    <a:schemeClr val="tx1"/>
                  </a:solidFill>
                </a:ln>
                <a:solidFill>
                  <a:srgbClr val="C00000"/>
                </a:solidFill>
                <a:effectLst>
                  <a:outerShdw blurRad="50800" dist="38100" dir="2700000" algn="tl" rotWithShape="0">
                    <a:prstClr val="black">
                      <a:alpha val="40000"/>
                    </a:prstClr>
                  </a:outerShdw>
                </a:effectLst>
                <a:uLnTx/>
                <a:uFillTx/>
                <a:latin typeface="+mj-lt"/>
                <a:ea typeface="+mj-ea"/>
                <a:cs typeface="Levenim MT" pitchFamily="2" charset="-79"/>
              </a:rPr>
              <a:t>קח</a:t>
            </a:r>
            <a:r>
              <a:rPr kumimoji="0" lang="en-US" sz="4400" b="1" i="0" u="none" strike="noStrike" kern="1200" cap="none" spc="600" normalizeH="0" baseline="0" noProof="0" dirty="0" smtClean="0">
                <a:ln w="25400" cmpd="sng">
                  <a:solidFill>
                    <a:schemeClr val="tx1"/>
                  </a:solidFill>
                </a:ln>
                <a:solidFill>
                  <a:srgbClr val="C00000"/>
                </a:solidFill>
                <a:effectLst>
                  <a:outerShdw blurRad="50800" dist="38100" dir="2700000" algn="tl" rotWithShape="0">
                    <a:prstClr val="black">
                      <a:alpha val="40000"/>
                    </a:prstClr>
                  </a:outerShdw>
                </a:effectLst>
                <a:uLnTx/>
                <a:uFillTx/>
                <a:latin typeface="+mj-lt"/>
                <a:ea typeface="+mj-ea"/>
                <a:cs typeface="Levenim MT" pitchFamily="2" charset="-79"/>
              </a:rPr>
              <a:t/>
            </a:r>
            <a:br>
              <a:rPr kumimoji="0" lang="en-US" sz="4400" b="1" i="0" u="none" strike="noStrike" kern="1200" cap="none" spc="600" normalizeH="0" baseline="0" noProof="0" dirty="0" smtClean="0">
                <a:ln w="25400" cmpd="sng">
                  <a:solidFill>
                    <a:schemeClr val="tx1"/>
                  </a:solidFill>
                </a:ln>
                <a:solidFill>
                  <a:srgbClr val="C00000"/>
                </a:solidFill>
                <a:effectLst>
                  <a:outerShdw blurRad="50800" dist="38100" dir="2700000" algn="tl" rotWithShape="0">
                    <a:prstClr val="black">
                      <a:alpha val="40000"/>
                    </a:prstClr>
                  </a:outerShdw>
                </a:effectLst>
                <a:uLnTx/>
                <a:uFillTx/>
                <a:latin typeface="+mj-lt"/>
                <a:ea typeface="+mj-ea"/>
                <a:cs typeface="Levenim MT" pitchFamily="2" charset="-79"/>
              </a:rPr>
            </a:br>
            <a:endParaRPr kumimoji="0" lang="en-US" sz="4400" b="1" i="0" u="none" strike="noStrike" kern="1200" cap="none" spc="600" normalizeH="0" baseline="0" noProof="0" dirty="0">
              <a:ln w="25400" cmpd="sng">
                <a:solidFill>
                  <a:schemeClr val="tx1"/>
                </a:solidFill>
              </a:ln>
              <a:solidFill>
                <a:srgbClr val="C00000"/>
              </a:solidFill>
              <a:effectLst>
                <a:outerShdw blurRad="50800" dist="38100" dir="2700000" algn="tl" rotWithShape="0">
                  <a:prstClr val="black">
                    <a:alpha val="40000"/>
                  </a:prstClr>
                </a:outerShdw>
              </a:effectLst>
              <a:uLnTx/>
              <a:uFillTx/>
              <a:latin typeface="+mj-lt"/>
              <a:ea typeface="+mj-ea"/>
              <a:cs typeface="Levenim MT" pitchFamily="2" charset="-79"/>
            </a:endParaRPr>
          </a:p>
        </p:txBody>
      </p:sp>
      <p:sp>
        <p:nvSpPr>
          <p:cNvPr id="7" name="Rectangle 6"/>
          <p:cNvSpPr/>
          <p:nvPr/>
        </p:nvSpPr>
        <p:spPr>
          <a:xfrm>
            <a:off x="3048000" y="4724400"/>
            <a:ext cx="5638800" cy="3477875"/>
          </a:xfrm>
          <a:prstGeom prst="rect">
            <a:avLst/>
          </a:prstGeom>
          <a:noFill/>
          <a:ln>
            <a:noFill/>
          </a:ln>
          <a:effectLst>
            <a:outerShdw blurRad="50800" dist="38100" dir="5400000" algn="t" rotWithShape="0">
              <a:prstClr val="black">
                <a:alpha val="40000"/>
              </a:prstClr>
            </a:outerShdw>
          </a:effectLst>
          <a:scene3d>
            <a:camera prst="orthographicFront" fov="0">
              <a:rot lat="0" lon="0" rev="0"/>
            </a:camera>
            <a:lightRig rig="soft" dir="tl">
              <a:rot lat="0" lon="0" rev="20100000"/>
            </a:lightRig>
          </a:scene3d>
        </p:spPr>
        <p:style>
          <a:lnRef idx="0">
            <a:schemeClr val="accent1"/>
          </a:lnRef>
          <a:fillRef idx="3">
            <a:schemeClr val="accent1"/>
          </a:fillRef>
          <a:effectRef idx="3">
            <a:schemeClr val="accent1"/>
          </a:effectRef>
          <a:fontRef idx="minor">
            <a:schemeClr val="lt1"/>
          </a:fontRef>
        </p:style>
        <p:txBody>
          <a:bodyPr wrap="square" lIns="91440" tIns="45720" rIns="91440" bIns="45720">
            <a:spAutoFit/>
          </a:bodyPr>
          <a:lstStyle/>
          <a:p>
            <a:pPr algn="ctr"/>
            <a:endParaRPr lang="en-US" sz="4400" b="1" cap="none" spc="0"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endParaRPr>
          </a:p>
          <a:p>
            <a:pPr algn="ctr"/>
            <a:r>
              <a:rPr lang="en-US" sz="4400" b="1" cap="none" spc="0"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rPr>
              <a:t>“I will choose peoples</a:t>
            </a:r>
            <a:r>
              <a:rPr lang="en-US" sz="4400" b="1"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rPr>
              <a:t> </a:t>
            </a:r>
            <a:r>
              <a:rPr lang="en-US" sz="4400" b="1" cap="none" spc="0"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rPr>
              <a:t>for myself.”</a:t>
            </a:r>
          </a:p>
          <a:p>
            <a:pPr algn="ctr"/>
            <a:r>
              <a:rPr lang="en-US" sz="4400" spc="600" dirty="0" smtClean="0">
                <a:ln w="25400" cmpd="sng">
                  <a:solidFill>
                    <a:schemeClr val="tx1"/>
                  </a:solidFill>
                </a:ln>
                <a:effectLst>
                  <a:outerShdw blurRad="50800" dist="38100" dir="2700000" algn="tl" rotWithShape="0">
                    <a:prstClr val="black">
                      <a:alpha val="40000"/>
                    </a:prstClr>
                  </a:outerShdw>
                </a:effectLst>
                <a:latin typeface="+mj-lt"/>
                <a:ea typeface="+mj-ea"/>
                <a:cs typeface="Levenim MT" pitchFamily="2" charset="-79"/>
              </a:rPr>
              <a:t> </a:t>
            </a:r>
          </a:p>
          <a:p>
            <a:pPr algn="ctr"/>
            <a:endParaRPr lang="en-US" sz="4400" b="1"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endParaRPr>
          </a:p>
        </p:txBody>
      </p:sp>
      <p:sp>
        <p:nvSpPr>
          <p:cNvPr id="13" name="Rectangle 12"/>
          <p:cNvSpPr/>
          <p:nvPr/>
        </p:nvSpPr>
        <p:spPr>
          <a:xfrm>
            <a:off x="2514600" y="2209800"/>
            <a:ext cx="6629400" cy="1938992"/>
          </a:xfrm>
          <a:prstGeom prst="rect">
            <a:avLst/>
          </a:prstGeom>
          <a:effectLst>
            <a:outerShdw blurRad="50800" dist="38100" dir="5400000" algn="t" rotWithShape="0">
              <a:prstClr val="black">
                <a:alpha val="40000"/>
              </a:prstClr>
            </a:outerShdw>
          </a:effectLst>
        </p:spPr>
        <p:txBody>
          <a:bodyPr wrap="square">
            <a:spAutoFit/>
          </a:bodyPr>
          <a:lstStyle/>
          <a:p>
            <a:pPr algn="ctr"/>
            <a:r>
              <a:rPr lang="en-US" sz="4000" b="1" dirty="0" smtClean="0">
                <a:ln w="1905">
                  <a:solidFill>
                    <a:schemeClr val="accent1">
                      <a:lumMod val="50000"/>
                    </a:schemeClr>
                  </a:solidFill>
                </a:ln>
                <a:solidFill>
                  <a:schemeClr val="accent1"/>
                </a:solidFill>
                <a:effectLst>
                  <a:innerShdw blurRad="69850" dist="43180" dir="5400000">
                    <a:srgbClr val="000000">
                      <a:alpha val="65000"/>
                    </a:srgbClr>
                  </a:innerShdw>
                </a:effectLst>
                <a:cs typeface="Levenim MT" pitchFamily="2" charset="-79"/>
              </a:rPr>
              <a:t>“I will choose a people, my circumcised ones.”</a:t>
            </a:r>
          </a:p>
          <a:p>
            <a:pPr algn="ctr"/>
            <a:r>
              <a:rPr lang="en-US" sz="4000" spc="600" dirty="0" smtClean="0">
                <a:ln w="25400" cmpd="sng">
                  <a:solidFill>
                    <a:schemeClr val="tx1"/>
                  </a:solidFill>
                </a:ln>
                <a:effectLst>
                  <a:outerShdw blurRad="50800" dist="38100" dir="2700000" algn="tl" rotWithShape="0">
                    <a:prstClr val="black">
                      <a:alpha val="40000"/>
                    </a:prstClr>
                  </a:outerShdw>
                </a:effectLst>
                <a:latin typeface="+mj-lt"/>
                <a:ea typeface="+mj-ea"/>
                <a:cs typeface="Levenim MT" pitchFamily="2" charset="-79"/>
              </a:rPr>
              <a:t> or</a:t>
            </a:r>
            <a:endParaRPr lang="en-US" sz="4000" b="1" dirty="0">
              <a:ln w="1905">
                <a:solidFill>
                  <a:schemeClr val="accent1">
                    <a:lumMod val="50000"/>
                  </a:schemeClr>
                </a:solidFill>
              </a:ln>
              <a:solidFill>
                <a:schemeClr val="accent1"/>
              </a:solidFill>
              <a:effectLst>
                <a:innerShdw blurRad="69850" dist="43180" dir="5400000">
                  <a:srgbClr val="000000">
                    <a:alpha val="65000"/>
                  </a:srgbClr>
                </a:innerShdw>
              </a:effectLst>
            </a:endParaRPr>
          </a:p>
        </p:txBody>
      </p:sp>
      <p:sp>
        <p:nvSpPr>
          <p:cNvPr id="8" name="TextBox 7"/>
          <p:cNvSpPr txBox="1"/>
          <p:nvPr/>
        </p:nvSpPr>
        <p:spPr>
          <a:xfrm>
            <a:off x="2895600" y="228600"/>
            <a:ext cx="6248400" cy="646331"/>
          </a:xfrm>
          <a:prstGeom prst="rect">
            <a:avLst/>
          </a:prstGeom>
          <a:noFill/>
        </p:spPr>
        <p:txBody>
          <a:bodyPr wrap="square" rtlCol="0">
            <a:spAutoFit/>
          </a:bodyPr>
          <a:lstStyle/>
          <a:p>
            <a:r>
              <a:rPr lang="en-US" sz="3600" b="1" dirty="0" smtClean="0"/>
              <a:t>Cain’s line can read two ways…</a:t>
            </a:r>
            <a:endParaRPr lang="en-US" sz="3600" b="1"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Autofit/>
          </a:bodyPr>
          <a:lstStyle/>
          <a:p>
            <a:r>
              <a:rPr lang="en-US" sz="5400" dirty="0" smtClean="0">
                <a:solidFill>
                  <a:srgbClr val="FFFFFF"/>
                </a:solidFill>
              </a:rPr>
              <a:t>A close look at the first part of the acrostic --- </a:t>
            </a:r>
            <a:r>
              <a:rPr lang="en-US" sz="6000" dirty="0" smtClean="0">
                <a:solidFill>
                  <a:srgbClr val="FFFF00"/>
                </a:solidFill>
              </a:rPr>
              <a:t/>
            </a:r>
            <a:br>
              <a:rPr lang="en-US" sz="6000" dirty="0" smtClean="0">
                <a:solidFill>
                  <a:srgbClr val="FFFF00"/>
                </a:solidFill>
              </a:rPr>
            </a:br>
            <a:r>
              <a:rPr lang="en-US" sz="6000" dirty="0" smtClean="0">
                <a:solidFill>
                  <a:srgbClr val="FFFF00"/>
                </a:solidFill>
              </a:rPr>
              <a:t/>
            </a:r>
            <a:br>
              <a:rPr lang="en-US" sz="6000" dirty="0" smtClean="0">
                <a:solidFill>
                  <a:srgbClr val="FFFF00"/>
                </a:solidFill>
              </a:rPr>
            </a:br>
            <a:r>
              <a:rPr lang="en-US" sz="6000" b="1" dirty="0" smtClean="0">
                <a:solidFill>
                  <a:srgbClr val="FFFF00"/>
                </a:solidFill>
              </a:rPr>
              <a:t>from </a:t>
            </a:r>
            <a:r>
              <a:rPr lang="en-US" sz="6000" b="1" i="1" dirty="0" smtClean="0">
                <a:solidFill>
                  <a:srgbClr val="FFFF00"/>
                </a:solidFill>
              </a:rPr>
              <a:t>Adam</a:t>
            </a:r>
            <a:r>
              <a:rPr lang="en-US" sz="6000" b="1" dirty="0" smtClean="0">
                <a:solidFill>
                  <a:srgbClr val="FFFF00"/>
                </a:solidFill>
              </a:rPr>
              <a:t> to the</a:t>
            </a:r>
            <a:br>
              <a:rPr lang="en-US" sz="6000" b="1" dirty="0" smtClean="0">
                <a:solidFill>
                  <a:srgbClr val="FFFF00"/>
                </a:solidFill>
              </a:rPr>
            </a:br>
            <a:r>
              <a:rPr lang="en-US" sz="6000" b="1" dirty="0" smtClean="0">
                <a:solidFill>
                  <a:srgbClr val="FFFF00"/>
                </a:solidFill>
              </a:rPr>
              <a:t> father of </a:t>
            </a:r>
            <a:r>
              <a:rPr lang="en-US" sz="6000" b="1" i="1" dirty="0" smtClean="0">
                <a:solidFill>
                  <a:srgbClr val="FFFF00"/>
                </a:solidFill>
              </a:rPr>
              <a:t>Abraham</a:t>
            </a:r>
            <a:r>
              <a:rPr lang="en-US" sz="6000" b="1" dirty="0" smtClean="0">
                <a:solidFill>
                  <a:srgbClr val="FFFF00"/>
                </a:solidFill>
              </a:rPr>
              <a:t>.</a:t>
            </a:r>
            <a:endParaRPr lang="en-US" sz="6000" b="1" dirty="0">
              <a:solidFill>
                <a:srgbClr val="FFFF00"/>
              </a:solidFill>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278562"/>
          </a:xfrm>
        </p:spPr>
        <p:txBody>
          <a:bodyPr>
            <a:normAutofit fontScale="90000"/>
          </a:bodyPr>
          <a:lstStyle/>
          <a:p>
            <a:r>
              <a:rPr lang="en-US" sz="5400" dirty="0" smtClean="0"/>
              <a:t>The acrostic from the first 19 names of Adam to Abraham’s father forms a </a:t>
            </a:r>
            <a:r>
              <a:rPr lang="en-US" sz="5400" i="1" dirty="0" smtClean="0">
                <a:solidFill>
                  <a:srgbClr val="FFFF66"/>
                </a:solidFill>
              </a:rPr>
              <a:t>stairway-pattern</a:t>
            </a:r>
            <a:r>
              <a:rPr lang="en-US" sz="5400" dirty="0" smtClean="0"/>
              <a:t>. </a:t>
            </a:r>
            <a:br>
              <a:rPr lang="en-US" sz="5400" dirty="0" smtClean="0"/>
            </a:br>
            <a:r>
              <a:rPr lang="en-US" sz="5400" dirty="0" smtClean="0"/>
              <a:t/>
            </a:r>
            <a:br>
              <a:rPr lang="en-US" sz="5400" dirty="0" smtClean="0"/>
            </a:br>
            <a:r>
              <a:rPr lang="en-US" sz="5400" dirty="0" smtClean="0"/>
              <a:t>The last letter of each Hebrew word begins the next word,</a:t>
            </a:r>
            <a:br>
              <a:rPr lang="en-US" sz="5400" dirty="0" smtClean="0"/>
            </a:br>
            <a:r>
              <a:rPr lang="en-US" sz="5400" dirty="0" smtClean="0"/>
              <a:t>and so forth.</a:t>
            </a:r>
            <a:endParaRPr lang="en-US" sz="5400"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dirty="0" smtClean="0"/>
              <a:t>The stairway pattern reminds us of the Tower of Babel, </a:t>
            </a:r>
            <a:br>
              <a:rPr lang="en-US" dirty="0" smtClean="0"/>
            </a:br>
            <a:r>
              <a:rPr lang="en-US" dirty="0" smtClean="0"/>
              <a:t>an event recorded for us </a:t>
            </a:r>
            <a:r>
              <a:rPr lang="en-US" i="1" u="sng" dirty="0" smtClean="0"/>
              <a:t>immediately</a:t>
            </a:r>
            <a:r>
              <a:rPr lang="en-US" dirty="0" smtClean="0"/>
              <a:t> before this genealogy.</a:t>
            </a:r>
            <a:br>
              <a:rPr lang="en-US" dirty="0" smtClean="0"/>
            </a:br>
            <a:r>
              <a:rPr lang="en-US" dirty="0" smtClean="0"/>
              <a:t/>
            </a:r>
            <a:br>
              <a:rPr lang="en-US" dirty="0" smtClean="0"/>
            </a:br>
            <a:r>
              <a:rPr lang="en-US" sz="3600" dirty="0" smtClean="0"/>
              <a:t>Gen. 11</a:t>
            </a:r>
            <a:endParaRPr lang="en-US" sz="3600"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bel.jpg"/>
          <p:cNvPicPr>
            <a:picLocks noChangeAspect="1"/>
          </p:cNvPicPr>
          <p:nvPr/>
        </p:nvPicPr>
        <p:blipFill>
          <a:blip r:embed="rId4" cstate="print">
            <a:lum bright="-20000" contrast="20000"/>
          </a:blip>
          <a:stretch>
            <a:fillRect/>
          </a:stretch>
        </p:blipFill>
        <p:spPr>
          <a:xfrm>
            <a:off x="0" y="14387"/>
            <a:ext cx="9144000" cy="68292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itle 10"/>
          <p:cNvSpPr>
            <a:spLocks noGrp="1"/>
          </p:cNvSpPr>
          <p:nvPr>
            <p:ph type="title"/>
          </p:nvPr>
        </p:nvSpPr>
        <p:spPr>
          <a:xfrm>
            <a:off x="0" y="0"/>
            <a:ext cx="2895600" cy="6858000"/>
          </a:xfrm>
        </p:spPr>
        <p:txBody>
          <a:bodyPr>
            <a:normAutofit/>
          </a:bodyPr>
          <a:lstStyle/>
          <a:p>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he-IL"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t>
            </a: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endParaRPr lang="en-US" sz="4800" spc="300" dirty="0">
              <a:ln w="19050">
                <a:solidFill>
                  <a:schemeClr val="tx1"/>
                </a:solidFill>
              </a:ln>
              <a:solidFill>
                <a:srgbClr val="A20000"/>
              </a:solidFill>
              <a:effectLst>
                <a:outerShdw blurRad="38100" dist="38100" dir="2700000" algn="tl">
                  <a:schemeClr val="bg1">
                    <a:alpha val="43000"/>
                  </a:schemeClr>
                </a:outerShdw>
              </a:effectLst>
            </a:endParaRPr>
          </a:p>
        </p:txBody>
      </p:sp>
      <p:graphicFrame>
        <p:nvGraphicFramePr>
          <p:cNvPr id="3" name="Table 2"/>
          <p:cNvGraphicFramePr>
            <a:graphicFrameLocks noGrp="1"/>
          </p:cNvGraphicFramePr>
          <p:nvPr/>
        </p:nvGraphicFramePr>
        <p:xfrm>
          <a:off x="0" y="0"/>
          <a:ext cx="9143997" cy="6949440"/>
        </p:xfrm>
        <a:graphic>
          <a:graphicData uri="http://schemas.openxmlformats.org/drawingml/2006/table">
            <a:tbl>
              <a:tblPr>
                <a:tableStyleId>{2D5ABB26-0587-4C30-8999-92F81FD0307C}</a:tableStyleId>
              </a:tblPr>
              <a:tblGrid>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tblGrid>
              <a:tr h="458724">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ת</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נ</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ר</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פ</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ע</a:t>
                      </a:r>
                      <a:endParaRPr lang="en-US"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נ</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ל</a:t>
                      </a:r>
                      <a:endParaRPr lang="en-US"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מ</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ח</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י</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מ </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ק</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r>
              <a:tr h="458724">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ק</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י</a:t>
                      </a:r>
                      <a:r>
                        <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 </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ל</a:t>
                      </a:r>
                      <a:endPar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ח</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י</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נ</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ל</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ע</a:t>
                      </a:r>
                      <a:endPar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ר</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פ</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ע</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ר</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ת</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נ</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bl>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bel.jpg"/>
          <p:cNvPicPr>
            <a:picLocks noChangeAspect="1"/>
          </p:cNvPicPr>
          <p:nvPr/>
        </p:nvPicPr>
        <p:blipFill>
          <a:blip r:embed="rId4" cstate="print">
            <a:lum bright="-30000" contrast="-40000"/>
          </a:blip>
          <a:stretch>
            <a:fillRect/>
          </a:stretch>
        </p:blipFill>
        <p:spPr>
          <a:xfrm>
            <a:off x="0" y="0"/>
            <a:ext cx="9144000" cy="6829226"/>
          </a:xfrm>
          <a:prstGeom prst="rect">
            <a:avLst/>
          </a:prstGeom>
          <a:ln w="88900" cap="sq" cmpd="thickThin">
            <a:solidFill>
              <a:srgbClr val="000000"/>
            </a:solidFill>
            <a:prstDash val="solid"/>
            <a:miter lim="800000"/>
          </a:ln>
          <a:effectLst>
            <a:innerShdw blurRad="76200">
              <a:srgbClr val="000000"/>
            </a:innerShdw>
          </a:effectLst>
        </p:spPr>
      </p:pic>
      <p:sp>
        <p:nvSpPr>
          <p:cNvPr id="11" name="Title 10"/>
          <p:cNvSpPr>
            <a:spLocks noGrp="1"/>
          </p:cNvSpPr>
          <p:nvPr>
            <p:ph type="title"/>
          </p:nvPr>
        </p:nvSpPr>
        <p:spPr>
          <a:xfrm>
            <a:off x="0" y="0"/>
            <a:ext cx="2895600" cy="6858000"/>
          </a:xfrm>
        </p:spPr>
        <p:txBody>
          <a:bodyPr>
            <a:normAutofit/>
          </a:bodyPr>
          <a:lstStyle/>
          <a:p>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he-IL"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t>
            </a: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endParaRPr lang="en-US" sz="4800" spc="300" dirty="0">
              <a:ln w="19050">
                <a:solidFill>
                  <a:schemeClr val="tx1"/>
                </a:solidFill>
              </a:ln>
              <a:solidFill>
                <a:srgbClr val="A20000"/>
              </a:solidFill>
              <a:effectLst>
                <a:outerShdw blurRad="38100" dist="38100" dir="2700000" algn="tl">
                  <a:schemeClr val="bg1">
                    <a:alpha val="43000"/>
                  </a:schemeClr>
                </a:outerShdw>
              </a:effectLst>
            </a:endParaRPr>
          </a:p>
        </p:txBody>
      </p:sp>
      <p:sp>
        <p:nvSpPr>
          <p:cNvPr id="5" name="Title 1"/>
          <p:cNvSpPr txBox="1">
            <a:spLocks/>
          </p:cNvSpPr>
          <p:nvPr/>
        </p:nvSpPr>
        <p:spPr>
          <a:xfrm>
            <a:off x="457200" y="274638"/>
            <a:ext cx="8229600" cy="6049962"/>
          </a:xfrm>
          <a:prstGeom prst="rect">
            <a:avLst/>
          </a:prstGeom>
          <a:effectLst>
            <a:innerShdw blurRad="63500" dist="50800" dir="2640000">
              <a:schemeClr val="bg1">
                <a:alpha val="29000"/>
              </a:schemeClr>
            </a:innerShdw>
          </a:effectLst>
        </p:spPr>
        <p:txBody>
          <a:bodyPr vert="horz" lIns="91440" tIns="45720" rIns="91440" bIns="45720" rtlCol="0" anchor="ctr">
            <a:normAutofit/>
            <a:scene3d>
              <a:camera prst="orthographicFront"/>
              <a:lightRig rig="threePt" dir="t"/>
            </a:scene3d>
            <a:sp3d contourW="3175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6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mj-lt"/>
                <a:ea typeface="+mj-ea"/>
                <a:cs typeface="+mj-cs"/>
              </a:rPr>
              <a:t>This “stairway” is derived from the acrostic and enlarges the acrostic by elaborating on it.</a:t>
            </a:r>
            <a:endParaRPr kumimoji="0" lang="en-US" sz="6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0" y="0"/>
            <a:ext cx="2895600" cy="6858000"/>
          </a:xfrm>
        </p:spPr>
        <p:txBody>
          <a:bodyPr>
            <a:normAutofit/>
          </a:bodyPr>
          <a:lstStyle/>
          <a:p>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he-IL"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t>
            </a: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endParaRPr lang="en-US" sz="4800" spc="300" dirty="0">
              <a:ln w="19050">
                <a:solidFill>
                  <a:schemeClr val="tx1"/>
                </a:solidFill>
              </a:ln>
              <a:solidFill>
                <a:srgbClr val="A20000"/>
              </a:solidFill>
              <a:effectLst>
                <a:outerShdw blurRad="38100" dist="38100" dir="2700000" algn="tl">
                  <a:schemeClr val="bg1">
                    <a:alpha val="43000"/>
                  </a:schemeClr>
                </a:outerShdw>
              </a:effectLst>
            </a:endParaRPr>
          </a:p>
        </p:txBody>
      </p:sp>
      <p:graphicFrame>
        <p:nvGraphicFramePr>
          <p:cNvPr id="3" name="Table 2"/>
          <p:cNvGraphicFramePr>
            <a:graphicFrameLocks noGrp="1"/>
          </p:cNvGraphicFramePr>
          <p:nvPr/>
        </p:nvGraphicFramePr>
        <p:xfrm>
          <a:off x="-16" y="2895600"/>
          <a:ext cx="9144016" cy="3962400"/>
        </p:xfrm>
        <a:graphic>
          <a:graphicData uri="http://schemas.openxmlformats.org/drawingml/2006/table">
            <a:tbl>
              <a:tblPr>
                <a:tableStyleId>{3C2FFA5D-87B4-456A-9821-1D502468CF0F}</a:tableStyleId>
              </a:tblPr>
              <a:tblGrid>
                <a:gridCol w="481264"/>
                <a:gridCol w="481264"/>
                <a:gridCol w="481264"/>
                <a:gridCol w="481264"/>
                <a:gridCol w="481264"/>
                <a:gridCol w="481264"/>
                <a:gridCol w="481264"/>
                <a:gridCol w="481264"/>
                <a:gridCol w="481264"/>
                <a:gridCol w="481264"/>
                <a:gridCol w="481264"/>
                <a:gridCol w="481264"/>
                <a:gridCol w="481264"/>
                <a:gridCol w="481264"/>
                <a:gridCol w="481264"/>
                <a:gridCol w="481264"/>
                <a:gridCol w="481264"/>
                <a:gridCol w="481264"/>
                <a:gridCol w="481264"/>
              </a:tblGrid>
              <a:tr h="381000">
                <a:tc>
                  <a:txBody>
                    <a:bodyPr/>
                    <a:lstStyle/>
                    <a:p>
                      <a:pPr algn="ctr"/>
                      <a:r>
                        <a:rPr lang="he-IL" sz="2000" b="1" dirty="0" smtClean="0">
                          <a:solidFill>
                            <a:schemeClr val="tx1"/>
                          </a:solidFill>
                        </a:rPr>
                        <a:t>ת</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נ</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ש</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ר</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פ</a:t>
                      </a:r>
                      <a:endParaRPr lang="en-US" sz="2000" b="1" dirty="0">
                        <a:solidFill>
                          <a:schemeClr val="tx1"/>
                        </a:solidFill>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2000" b="1" dirty="0" smtClean="0">
                          <a:solidFill>
                            <a:schemeClr val="tx1"/>
                          </a:solidFill>
                        </a:rPr>
                        <a:t>ע</a:t>
                      </a:r>
                      <a:endParaRPr lang="en-US" sz="2000" b="1" dirty="0" smtClean="0">
                        <a:solidFill>
                          <a:schemeClr val="tx1"/>
                        </a:solidFill>
                      </a:endParaRPr>
                    </a:p>
                  </a:txBody>
                  <a:tcPr anchor="ctr">
                    <a:solidFill>
                      <a:schemeClr val="bg1"/>
                    </a:solidFill>
                  </a:tcPr>
                </a:tc>
                <a:tc>
                  <a:txBody>
                    <a:bodyPr/>
                    <a:lstStyle/>
                    <a:p>
                      <a:pPr algn="ctr"/>
                      <a:r>
                        <a:rPr lang="he-IL" sz="2000" b="1" dirty="0" smtClean="0">
                          <a:solidFill>
                            <a:schemeClr val="tx1"/>
                          </a:solidFill>
                        </a:rPr>
                        <a:t>ש</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א</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ש</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נ</a:t>
                      </a:r>
                      <a:endParaRPr lang="en-US" sz="2000" b="1" dirty="0">
                        <a:solidFill>
                          <a:schemeClr val="tx1"/>
                        </a:solidFill>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2000" b="1" dirty="0" smtClean="0">
                          <a:solidFill>
                            <a:schemeClr val="tx1"/>
                          </a:solidFill>
                        </a:rPr>
                        <a:t>ל</a:t>
                      </a:r>
                      <a:endParaRPr lang="en-US" sz="2000" b="1" dirty="0" smtClean="0">
                        <a:solidFill>
                          <a:schemeClr val="tx1"/>
                        </a:solidFill>
                      </a:endParaRPr>
                    </a:p>
                  </a:txBody>
                  <a:tcPr anchor="ctr">
                    <a:solidFill>
                      <a:schemeClr val="bg1"/>
                    </a:solidFill>
                  </a:tcPr>
                </a:tc>
                <a:tc>
                  <a:txBody>
                    <a:bodyPr/>
                    <a:lstStyle/>
                    <a:p>
                      <a:pPr algn="ctr"/>
                      <a:r>
                        <a:rPr lang="he-IL" sz="2000" b="1" dirty="0" smtClean="0">
                          <a:solidFill>
                            <a:schemeClr val="tx1"/>
                          </a:solidFill>
                        </a:rPr>
                        <a:t>מ</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ח</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י</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מ </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ק</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א</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ש</a:t>
                      </a:r>
                      <a:endParaRPr lang="en-US" sz="2000" b="1" dirty="0">
                        <a:solidFill>
                          <a:schemeClr val="tx1"/>
                        </a:solidFill>
                      </a:endParaRPr>
                    </a:p>
                  </a:txBody>
                  <a:tcPr anchor="ctr">
                    <a:solidFill>
                      <a:schemeClr val="bg1"/>
                    </a:solidFill>
                  </a:tcPr>
                </a:tc>
                <a:tc>
                  <a:txBody>
                    <a:bodyPr/>
                    <a:lstStyle/>
                    <a:p>
                      <a:pPr algn="ctr"/>
                      <a:r>
                        <a:rPr lang="he-IL" sz="2000" b="1" dirty="0" smtClean="0">
                          <a:solidFill>
                            <a:schemeClr val="tx1"/>
                          </a:solidFill>
                        </a:rPr>
                        <a:t>א</a:t>
                      </a:r>
                      <a:endParaRPr lang="en-US" sz="2000" b="1" dirty="0">
                        <a:solidFill>
                          <a:schemeClr val="tx1"/>
                        </a:solidFill>
                      </a:endParaRPr>
                    </a:p>
                  </a:txBody>
                  <a:tcPr anchor="ctr">
                    <a:solidFill>
                      <a:schemeClr val="bg1"/>
                    </a:solidFill>
                  </a:tcPr>
                </a:tc>
              </a:tr>
              <a:tr h="381000">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r>
                        <a:rPr lang="he-IL" sz="2000" b="1" dirty="0" smtClean="0">
                          <a:solidFill>
                            <a:srgbClr val="FFFF00"/>
                          </a:solidFill>
                        </a:rPr>
                        <a:t>א</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ש</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א</a:t>
                      </a:r>
                      <a:endParaRPr lang="en-US" sz="2000" b="1" dirty="0">
                        <a:solidFill>
                          <a:srgbClr val="FFFF00"/>
                        </a:solidFill>
                      </a:endParaRPr>
                    </a:p>
                  </a:txBody>
                  <a:tcPr anchor="ctr">
                    <a:solidFill>
                      <a:schemeClr val="bg1"/>
                    </a:solidFill>
                  </a:tcPr>
                </a:tc>
              </a:tr>
              <a:tr h="381000">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r>
                        <a:rPr lang="he-IL" sz="2000" b="1" dirty="0" smtClean="0">
                          <a:solidFill>
                            <a:srgbClr val="FFFF00"/>
                          </a:solidFill>
                        </a:rPr>
                        <a:t>מ </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ק</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א</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r>
                        <a:rPr lang="he-IL" sz="2000" b="1" dirty="0" smtClean="0">
                          <a:solidFill>
                            <a:srgbClr val="FFFF00"/>
                          </a:solidFill>
                        </a:rPr>
                        <a:t>י</a:t>
                      </a:r>
                      <a:r>
                        <a:rPr lang="en-US" sz="2000" b="1" dirty="0" smtClean="0">
                          <a:solidFill>
                            <a:srgbClr val="FFFF00"/>
                          </a:solidFill>
                        </a:rPr>
                        <a:t> </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מ</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2000" b="1" dirty="0" smtClean="0">
                          <a:solidFill>
                            <a:srgbClr val="FFFF00"/>
                          </a:solidFill>
                        </a:rPr>
                        <a:t>ל</a:t>
                      </a:r>
                      <a:endParaRPr lang="en-US" sz="2000" b="1" dirty="0" smtClean="0">
                        <a:solidFill>
                          <a:srgbClr val="FFFF00"/>
                        </a:solidFill>
                      </a:endParaRPr>
                    </a:p>
                  </a:txBody>
                  <a:tcPr anchor="ctr">
                    <a:solidFill>
                      <a:schemeClr val="bg1"/>
                    </a:solidFill>
                  </a:tcPr>
                </a:tc>
                <a:tc>
                  <a:txBody>
                    <a:bodyPr/>
                    <a:lstStyle/>
                    <a:p>
                      <a:pPr algn="ctr"/>
                      <a:r>
                        <a:rPr lang="he-IL" sz="2000" b="1" dirty="0" smtClean="0">
                          <a:solidFill>
                            <a:srgbClr val="FFFF00"/>
                          </a:solidFill>
                        </a:rPr>
                        <a:t>מ</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ח</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י</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א</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ש</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נ</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ל</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2000" b="1" dirty="0" smtClean="0">
                          <a:solidFill>
                            <a:srgbClr val="FFFF00"/>
                          </a:solidFill>
                        </a:rPr>
                        <a:t>ע</a:t>
                      </a:r>
                      <a:endParaRPr lang="en-US" sz="2000" b="1" dirty="0" smtClean="0">
                        <a:solidFill>
                          <a:srgbClr val="FFFF00"/>
                        </a:solidFill>
                      </a:endParaRPr>
                    </a:p>
                  </a:txBody>
                  <a:tcPr anchor="ctr">
                    <a:solidFill>
                      <a:schemeClr val="bg1"/>
                    </a:solidFill>
                  </a:tcPr>
                </a:tc>
                <a:tc>
                  <a:txBody>
                    <a:bodyPr/>
                    <a:lstStyle/>
                    <a:p>
                      <a:pPr algn="ctr"/>
                      <a:r>
                        <a:rPr lang="he-IL" sz="2000" b="1" dirty="0" smtClean="0">
                          <a:solidFill>
                            <a:srgbClr val="FFFF00"/>
                          </a:solidFill>
                        </a:rPr>
                        <a:t>ש</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א</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r>
                        <a:rPr lang="he-IL" sz="2000" b="1" dirty="0" smtClean="0">
                          <a:solidFill>
                            <a:srgbClr val="FFFF00"/>
                          </a:solidFill>
                        </a:rPr>
                        <a:t>ר</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פ</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ע</a:t>
                      </a: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r>
                        <a:rPr lang="he-IL" sz="2000" b="1" dirty="0" smtClean="0">
                          <a:solidFill>
                            <a:srgbClr val="FFFF00"/>
                          </a:solidFill>
                        </a:rPr>
                        <a:t>ש</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ר</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r h="381000">
                <a:tc>
                  <a:txBody>
                    <a:bodyPr/>
                    <a:lstStyle/>
                    <a:p>
                      <a:pPr algn="ctr"/>
                      <a:r>
                        <a:rPr lang="he-IL" sz="2000" b="1" dirty="0" smtClean="0">
                          <a:solidFill>
                            <a:srgbClr val="FFFF00"/>
                          </a:solidFill>
                        </a:rPr>
                        <a:t>ת</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נ</a:t>
                      </a:r>
                      <a:endParaRPr lang="en-US" sz="2000" b="1" dirty="0">
                        <a:solidFill>
                          <a:srgbClr val="FFFF00"/>
                        </a:solidFill>
                      </a:endParaRPr>
                    </a:p>
                  </a:txBody>
                  <a:tcPr anchor="ctr">
                    <a:solidFill>
                      <a:schemeClr val="bg1"/>
                    </a:solidFill>
                  </a:tcPr>
                </a:tc>
                <a:tc>
                  <a:txBody>
                    <a:bodyPr/>
                    <a:lstStyle/>
                    <a:p>
                      <a:pPr algn="ctr"/>
                      <a:r>
                        <a:rPr lang="he-IL" sz="2000" b="1" dirty="0" smtClean="0">
                          <a:solidFill>
                            <a:srgbClr val="FFFF00"/>
                          </a:solidFill>
                        </a:rPr>
                        <a:t>ש</a:t>
                      </a: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c>
                  <a:txBody>
                    <a:bodyPr/>
                    <a:lstStyle/>
                    <a:p>
                      <a:pPr algn="ctr"/>
                      <a:endParaRPr lang="en-US" sz="2000" b="1" dirty="0">
                        <a:solidFill>
                          <a:srgbClr val="FFFF00"/>
                        </a:solidFill>
                      </a:endParaRPr>
                    </a:p>
                  </a:txBody>
                  <a:tcPr anchor="ctr">
                    <a:solidFill>
                      <a:schemeClr val="bg1"/>
                    </a:solidFill>
                  </a:tcPr>
                </a:tc>
              </a:tr>
            </a:tbl>
          </a:graphicData>
        </a:graphic>
      </p:graphicFrame>
      <p:sp>
        <p:nvSpPr>
          <p:cNvPr id="4" name="TextBox 3"/>
          <p:cNvSpPr txBox="1"/>
          <p:nvPr/>
        </p:nvSpPr>
        <p:spPr>
          <a:xfrm>
            <a:off x="0" y="0"/>
            <a:ext cx="9144000" cy="2862322"/>
          </a:xfrm>
          <a:prstGeom prst="rect">
            <a:avLst/>
          </a:prstGeom>
          <a:solidFill>
            <a:schemeClr val="bg1"/>
          </a:solidFill>
        </p:spPr>
        <p:txBody>
          <a:bodyPr wrap="square" rtlCol="0">
            <a:spAutoFit/>
          </a:bodyPr>
          <a:lstStyle/>
          <a:p>
            <a:pPr algn="ctr"/>
            <a:r>
              <a:rPr lang="en-US" sz="3600" dirty="0" smtClean="0">
                <a:solidFill>
                  <a:srgbClr val="FFFF00"/>
                </a:solidFill>
              </a:rPr>
              <a:t>I will arise!  I will be raised up!</a:t>
            </a:r>
          </a:p>
          <a:p>
            <a:pPr algn="ctr"/>
            <a:r>
              <a:rPr lang="en-US" sz="3600" i="1" dirty="0" smtClean="0">
                <a:solidFill>
                  <a:srgbClr val="FFFF00"/>
                </a:solidFill>
              </a:rPr>
              <a:t>To </a:t>
            </a:r>
            <a:r>
              <a:rPr lang="en-US" sz="3600" dirty="0" smtClean="0">
                <a:solidFill>
                  <a:srgbClr val="FFFF00"/>
                </a:solidFill>
              </a:rPr>
              <a:t>whom will he show compassion? </a:t>
            </a:r>
          </a:p>
          <a:p>
            <a:pPr algn="ctr"/>
            <a:r>
              <a:rPr lang="en-US" sz="3600" dirty="0" smtClean="0">
                <a:solidFill>
                  <a:srgbClr val="FFFF00"/>
                </a:solidFill>
              </a:rPr>
              <a:t>Upon the Risen One will I look with favor, </a:t>
            </a:r>
            <a:br>
              <a:rPr lang="en-US" sz="3600" dirty="0" smtClean="0">
                <a:solidFill>
                  <a:srgbClr val="FFFF00"/>
                </a:solidFill>
              </a:rPr>
            </a:br>
            <a:r>
              <a:rPr lang="en-US" sz="3600" i="1" dirty="0" smtClean="0">
                <a:solidFill>
                  <a:srgbClr val="FFFF00"/>
                </a:solidFill>
              </a:rPr>
              <a:t>upon</a:t>
            </a:r>
            <a:r>
              <a:rPr lang="en-US" sz="3600" dirty="0" smtClean="0">
                <a:solidFill>
                  <a:srgbClr val="FFFF00"/>
                </a:solidFill>
              </a:rPr>
              <a:t> the dust of a poor man</a:t>
            </a:r>
          </a:p>
          <a:p>
            <a:pPr algn="ctr"/>
            <a:r>
              <a:rPr lang="en-US" sz="3600" dirty="0" smtClean="0">
                <a:solidFill>
                  <a:srgbClr val="FFFF00"/>
                </a:solidFill>
              </a:rPr>
              <a:t> a second time! </a:t>
            </a:r>
            <a:endParaRPr lang="en-US" sz="3600" dirty="0">
              <a:solidFill>
                <a:srgbClr val="FFFF00"/>
              </a:solidFill>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5693866"/>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a:t>
            </a:r>
          </a:p>
          <a:p>
            <a:pPr algn="ctr"/>
            <a:r>
              <a:rPr lang="en-US" sz="2800" dirty="0" smtClean="0">
                <a:solidFill>
                  <a:srgbClr val="FFFF00"/>
                </a:solidFill>
              </a:rPr>
              <a:t> </a:t>
            </a: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895600" y="152400"/>
            <a:ext cx="3048000" cy="1295400"/>
          </a:xfrm>
          <a:prstGeom prst="leftArrowCallout">
            <a:avLst>
              <a:gd name="adj1" fmla="val 29478"/>
              <a:gd name="adj2" fmla="val 30970"/>
              <a:gd name="adj3" fmla="val 27239"/>
              <a:gd name="adj4" fmla="val 68559"/>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I will forgive </a:t>
            </a:r>
            <a:endParaRPr lang="en-US" sz="4000" b="1" dirty="0">
              <a:solidFill>
                <a:schemeClr val="bg1"/>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5693866"/>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a:t>
            </a:r>
          </a:p>
          <a:p>
            <a:pPr algn="ctr"/>
            <a:r>
              <a:rPr lang="en-US" sz="2800" dirty="0" smtClean="0">
                <a:solidFill>
                  <a:srgbClr val="FFFF00"/>
                </a:solidFill>
              </a:rPr>
              <a:t> </a:t>
            </a: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971800" y="838200"/>
            <a:ext cx="3276600" cy="1447800"/>
          </a:xfrm>
          <a:prstGeom prst="leftArrowCallout">
            <a:avLst>
              <a:gd name="adj1" fmla="val 29478"/>
              <a:gd name="adj2" fmla="val 30970"/>
              <a:gd name="adj3" fmla="val 27239"/>
              <a:gd name="adj4" fmla="val 64977"/>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my enemies,</a:t>
            </a:r>
            <a:endParaRPr lang="en-US" sz="4000" b="1" dirty="0">
              <a:solidFill>
                <a:schemeClr val="bg1"/>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5693866"/>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endParaRPr lang="en-US" sz="2800" dirty="0" smtClean="0">
              <a:solidFill>
                <a:srgbClr val="FFFF00"/>
              </a:solidFill>
            </a:endParaRP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971800" y="1981200"/>
            <a:ext cx="3581400" cy="1447800"/>
          </a:xfrm>
          <a:prstGeom prst="leftArrowCallout">
            <a:avLst>
              <a:gd name="adj1" fmla="val 29478"/>
              <a:gd name="adj2" fmla="val 30970"/>
              <a:gd name="adj3" fmla="val 27239"/>
              <a:gd name="adj4" fmla="val 71743"/>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b="1" dirty="0" smtClean="0">
                <a:solidFill>
                  <a:schemeClr val="bg1"/>
                </a:solidFill>
              </a:rPr>
              <a:t>having compassion,</a:t>
            </a:r>
            <a:endParaRPr lang="en-US" sz="3600" b="1" dirty="0">
              <a:solidFill>
                <a:schemeClr val="bg1"/>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6858000"/>
          </a:xfrm>
        </p:spPr>
        <p:txBody>
          <a:bodyPr>
            <a:normAutofit/>
          </a:bodyPr>
          <a:lstStyle/>
          <a:p>
            <a:r>
              <a:rPr lang="en-US" sz="3600" dirty="0" smtClean="0"/>
              <a:t>The Meaning-of-Names code strings together the meanings of every name in the genealogy from Adam all the way to Jesus, </a:t>
            </a:r>
            <a:r>
              <a:rPr lang="en-US" sz="3600" smtClean="0"/>
              <a:t>72 persons in </a:t>
            </a:r>
            <a:r>
              <a:rPr lang="en-US" sz="3600" dirty="0" smtClean="0"/>
              <a:t>all. </a:t>
            </a:r>
            <a:br>
              <a:rPr lang="en-US" sz="3600" dirty="0" smtClean="0"/>
            </a:br>
            <a:r>
              <a:rPr lang="en-US" sz="3600" dirty="0" smtClean="0"/>
              <a:t/>
            </a:r>
            <a:br>
              <a:rPr lang="en-US" sz="3600" dirty="0" smtClean="0"/>
            </a:br>
            <a:r>
              <a:rPr lang="en-US" sz="3600" dirty="0" smtClean="0">
                <a:solidFill>
                  <a:srgbClr val="FFFF66"/>
                </a:solidFill>
              </a:rPr>
              <a:t/>
            </a:r>
            <a:br>
              <a:rPr lang="en-US" sz="3600" dirty="0" smtClean="0">
                <a:solidFill>
                  <a:srgbClr val="FFFF66"/>
                </a:solidFill>
              </a:rPr>
            </a:br>
            <a:r>
              <a:rPr lang="en-US" sz="3600" dirty="0" smtClean="0">
                <a:solidFill>
                  <a:srgbClr val="FFFF66"/>
                </a:solidFill>
              </a:rPr>
              <a:t>They compose a revelation of Christ by summarizing major Biblical events that foreshadow Him.</a:t>
            </a:r>
            <a:endParaRPr lang="en-US" sz="3600" dirty="0">
              <a:solidFill>
                <a:srgbClr val="FFFF66"/>
              </a:solidFill>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5693866"/>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a:t>
            </a:r>
          </a:p>
          <a:p>
            <a:pPr algn="ctr"/>
            <a:r>
              <a:rPr lang="en-US" sz="2800" dirty="0" smtClean="0">
                <a:solidFill>
                  <a:srgbClr val="FFFF00"/>
                </a:solidFill>
              </a:rPr>
              <a:t> </a:t>
            </a: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971800" y="3048000"/>
            <a:ext cx="2971800" cy="1447800"/>
          </a:xfrm>
          <a:prstGeom prst="leftArrowCallout">
            <a:avLst>
              <a:gd name="adj1" fmla="val 29478"/>
              <a:gd name="adj2" fmla="val 30970"/>
              <a:gd name="adj3" fmla="val 27239"/>
              <a:gd name="adj4" fmla="val 71743"/>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forgiving</a:t>
            </a:r>
            <a:endParaRPr lang="en-US" sz="4000" b="1" dirty="0">
              <a:solidFill>
                <a:schemeClr val="bg1"/>
              </a:solidFill>
            </a:endParaRPr>
          </a:p>
        </p:txBody>
      </p:sp>
      <mc:AlternateContent xmlns:mc="http://schemas.openxmlformats.org/markup-compatibility/2006">
        <mc:Choice xmlns:p14="http://schemas.microsoft.com/office/powerpoint/2010/main" Requires="p14">
          <p:contentPart p14:bwMode="auto" r:id="rId4">
            <p14:nvContentPartPr>
              <p14:cNvPr id="37892" name="Ink 4"/>
              <p14:cNvContentPartPr>
                <a14:cpLocks xmlns:a14="http://schemas.microsoft.com/office/drawing/2010/main" noRot="1" noChangeAspect="1" noEditPoints="1" noChangeArrowheads="1" noChangeShapeType="1"/>
              </p14:cNvContentPartPr>
              <p14:nvPr/>
            </p14:nvContentPartPr>
            <p14:xfrm>
              <a:off x="264531475" y="367987263"/>
              <a:ext cx="0" cy="0"/>
            </p14:xfrm>
          </p:contentPart>
        </mc:Choice>
        <mc:Fallback>
          <p:pic>
            <p:nvPicPr>
              <p:cNvPr id="37892" name="Ink 4"/>
              <p:cNvPicPr>
                <a:picLocks noRot="1" noChangeAspect="1" noEditPoints="1" noChangeArrowheads="1" noChangeShapeType="1"/>
              </p:cNvPicPr>
              <p:nvPr/>
            </p:nvPicPr>
            <p:blipFill>
              <a:blip r:embed="rId5"/>
              <a:stretch>
                <a:fillRect/>
              </a:stretch>
            </p:blipFill>
            <p:spPr>
              <a:xfrm>
                <a:off x="264531475" y="36798726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7894" name="Ink 6"/>
              <p14:cNvContentPartPr>
                <a14:cpLocks xmlns:a14="http://schemas.microsoft.com/office/drawing/2010/main" noRot="1" noChangeAspect="1" noEditPoints="1" noChangeArrowheads="1" noChangeShapeType="1"/>
              </p14:cNvContentPartPr>
              <p14:nvPr/>
            </p14:nvContentPartPr>
            <p14:xfrm>
              <a:off x="264531475" y="370316125"/>
              <a:ext cx="0" cy="0"/>
            </p14:xfrm>
          </p:contentPart>
        </mc:Choice>
        <mc:Fallback>
          <p:pic>
            <p:nvPicPr>
              <p:cNvPr id="37894" name="Ink 6"/>
              <p:cNvPicPr>
                <a:picLocks noRot="1" noChangeAspect="1" noEditPoints="1" noChangeArrowheads="1" noChangeShapeType="1"/>
              </p:cNvPicPr>
              <p:nvPr/>
            </p:nvPicPr>
            <p:blipFill>
              <a:blip r:embed="rId7"/>
              <a:stretch>
                <a:fillRect/>
              </a:stretch>
            </p:blipFill>
            <p:spPr>
              <a:xfrm>
                <a:off x="264531475" y="370316125"/>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6124754"/>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a:t>
            </a:r>
          </a:p>
          <a:p>
            <a:pPr algn="ctr"/>
            <a:r>
              <a:rPr lang="en-US" sz="2800" dirty="0" smtClean="0">
                <a:solidFill>
                  <a:srgbClr val="FFFF00"/>
                </a:solidFill>
              </a:rPr>
              <a:t> </a:t>
            </a: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p>
          <a:p>
            <a:pPr algn="ctr"/>
            <a:r>
              <a:rPr lang="en-US" sz="2800" dirty="0" smtClean="0">
                <a:solidFill>
                  <a:srgbClr val="FFFF00"/>
                </a:solidFill>
              </a:rPr>
              <a:t>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971800" y="4191000"/>
            <a:ext cx="3124200" cy="1676400"/>
          </a:xfrm>
          <a:prstGeom prst="leftArrowCallout">
            <a:avLst>
              <a:gd name="adj1" fmla="val 29478"/>
              <a:gd name="adj2" fmla="val 30970"/>
              <a:gd name="adj3" fmla="val 27239"/>
              <a:gd name="adj4" fmla="val 71743"/>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what is dust</a:t>
            </a:r>
            <a:endParaRPr lang="en-US" sz="4000" b="1" dirty="0">
              <a:solidFill>
                <a:schemeClr val="bg1"/>
              </a:solidFill>
            </a:endParaRPr>
          </a:p>
        </p:txBody>
      </p:sp>
      <mc:AlternateContent xmlns:mc="http://schemas.openxmlformats.org/markup-compatibility/2006">
        <mc:Choice xmlns:p14="http://schemas.microsoft.com/office/powerpoint/2010/main" Requires="p14">
          <p:contentPart p14:bwMode="auto" r:id="rId4">
            <p14:nvContentPartPr>
              <p14:cNvPr id="38916" name="Ink 4"/>
              <p14:cNvContentPartPr>
                <a14:cpLocks xmlns:a14="http://schemas.microsoft.com/office/drawing/2010/main" noRot="1" noChangeAspect="1" noEditPoints="1" noChangeArrowheads="1" noChangeShapeType="1"/>
              </p14:cNvContentPartPr>
              <p14:nvPr/>
            </p14:nvContentPartPr>
            <p14:xfrm>
              <a:off x="264531475" y="476135700"/>
              <a:ext cx="0" cy="0"/>
            </p14:xfrm>
          </p:contentPart>
        </mc:Choice>
        <mc:Fallback>
          <p:pic>
            <p:nvPicPr>
              <p:cNvPr id="38916" name="Ink 4"/>
              <p:cNvPicPr>
                <a:picLocks noRot="1" noChangeAspect="1" noEditPoints="1" noChangeArrowheads="1" noChangeShapeType="1"/>
              </p:cNvPicPr>
              <p:nvPr/>
            </p:nvPicPr>
            <p:blipFill>
              <a:blip r:embed="rId5"/>
              <a:stretch>
                <a:fillRect/>
              </a:stretch>
            </p:blipFill>
            <p:spPr>
              <a:xfrm>
                <a:off x="264531475" y="4761357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8919" name="Ink 7"/>
              <p14:cNvContentPartPr>
                <a14:cpLocks xmlns:a14="http://schemas.microsoft.com/office/drawing/2010/main" noRot="1" noChangeAspect="1" noEditPoints="1" noChangeArrowheads="1" noChangeShapeType="1"/>
              </p14:cNvContentPartPr>
              <p14:nvPr/>
            </p14:nvContentPartPr>
            <p14:xfrm>
              <a:off x="263720263" y="473806838"/>
              <a:ext cx="0" cy="0"/>
            </p14:xfrm>
          </p:contentPart>
        </mc:Choice>
        <mc:Fallback>
          <p:pic>
            <p:nvPicPr>
              <p:cNvPr id="38919" name="Ink 7"/>
              <p:cNvPicPr>
                <a:picLocks noRot="1" noChangeAspect="1" noEditPoints="1" noChangeArrowheads="1" noChangeShapeType="1"/>
              </p:cNvPicPr>
              <p:nvPr/>
            </p:nvPicPr>
            <p:blipFill>
              <a:blip r:embed="rId5"/>
              <a:stretch>
                <a:fillRect/>
              </a:stretch>
            </p:blipFill>
            <p:spPr>
              <a:xfrm>
                <a:off x="263720263" y="473806838"/>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5693866"/>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a:t>
            </a:r>
          </a:p>
          <a:p>
            <a:pPr algn="ctr"/>
            <a:r>
              <a:rPr lang="en-US" sz="2800" dirty="0" smtClean="0">
                <a:solidFill>
                  <a:srgbClr val="FFFF00"/>
                </a:solidFill>
              </a:rPr>
              <a:t> </a:t>
            </a:r>
          </a:p>
          <a:p>
            <a:pPr algn="ctr"/>
            <a:r>
              <a:rPr lang="en-US" sz="2800" i="1" dirty="0" smtClean="0">
                <a:solidFill>
                  <a:srgbClr val="FFFF00"/>
                </a:solidFill>
              </a:rPr>
              <a:t>To </a:t>
            </a:r>
            <a:r>
              <a:rPr lang="en-US" sz="2800" dirty="0" smtClean="0">
                <a:solidFill>
                  <a:srgbClr val="FFFF00"/>
                </a:solidFill>
              </a:rPr>
              <a:t>whom will he show compassion?</a:t>
            </a:r>
          </a:p>
          <a:p>
            <a:pPr algn="ctr"/>
            <a:r>
              <a:rPr lang="en-US" sz="2800" dirty="0" smtClean="0">
                <a:solidFill>
                  <a:srgbClr val="FFFF00"/>
                </a:solidFill>
              </a:rPr>
              <a:t>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2860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373981" y="1216820"/>
            <a:ext cx="6253164" cy="427672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fov="2700000">
              <a:rot lat="1859990" lon="0" rev="0"/>
            </a:camera>
            <a:lightRig rig="twoPt" dir="t">
              <a:rot lat="0" lon="0" rev="7200000"/>
            </a:lightRig>
          </a:scene3d>
          <a:sp3d z="152400" prstMaterial="matte">
            <a:bevelT w="22860" h="12700"/>
            <a:contourClr>
              <a:srgbClr val="FFFFFF"/>
            </a:contourClr>
          </a:sp3d>
        </p:spPr>
      </p:pic>
      <p:sp>
        <p:nvSpPr>
          <p:cNvPr id="6" name="Left Arrow Callout 5"/>
          <p:cNvSpPr/>
          <p:nvPr/>
        </p:nvSpPr>
        <p:spPr>
          <a:xfrm>
            <a:off x="2971800" y="5334000"/>
            <a:ext cx="3124200" cy="1371600"/>
          </a:xfrm>
          <a:prstGeom prst="leftArrowCallout">
            <a:avLst>
              <a:gd name="adj1" fmla="val 29478"/>
              <a:gd name="adj2" fmla="val 30970"/>
              <a:gd name="adj3" fmla="val 27239"/>
              <a:gd name="adj4" fmla="val 71743"/>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a second time!</a:t>
            </a:r>
            <a:endParaRPr lang="en-US" sz="4000" b="1" dirty="0">
              <a:solidFill>
                <a:schemeClr val="bg1"/>
              </a:solidFill>
            </a:endParaRPr>
          </a:p>
        </p:txBody>
      </p:sp>
      <mc:AlternateContent xmlns:mc="http://schemas.openxmlformats.org/markup-compatibility/2006">
        <mc:Choice xmlns:p14="http://schemas.microsoft.com/office/powerpoint/2010/main" Requires="p14">
          <p:contentPart p14:bwMode="auto" r:id="rId4">
            <p14:nvContentPartPr>
              <p14:cNvPr id="39939" name="Ink 3"/>
              <p14:cNvContentPartPr>
                <a14:cpLocks xmlns:a14="http://schemas.microsoft.com/office/drawing/2010/main" noRot="1" noChangeAspect="1" noEditPoints="1" noChangeArrowheads="1" noChangeShapeType="1"/>
              </p14:cNvContentPartPr>
              <p14:nvPr/>
            </p14:nvContentPartPr>
            <p14:xfrm>
              <a:off x="264531475" y="580367775"/>
              <a:ext cx="0" cy="0"/>
            </p14:xfrm>
          </p:contentPart>
        </mc:Choice>
        <mc:Fallback>
          <p:pic>
            <p:nvPicPr>
              <p:cNvPr id="39939" name="Ink 3"/>
              <p:cNvPicPr>
                <a:picLocks noRot="1" noChangeAspect="1" noEditPoints="1" noChangeArrowheads="1" noChangeShapeType="1"/>
              </p:cNvPicPr>
              <p:nvPr/>
            </p:nvPicPr>
            <p:blipFill>
              <a:blip r:embed="rId5"/>
              <a:stretch>
                <a:fillRect/>
              </a:stretch>
            </p:blipFill>
            <p:spPr>
              <a:xfrm>
                <a:off x="264531475" y="5803677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9942" name="Ink 6"/>
              <p14:cNvContentPartPr>
                <a14:cpLocks xmlns:a14="http://schemas.microsoft.com/office/drawing/2010/main" noRot="1" noChangeAspect="1" noEditPoints="1" noChangeArrowheads="1" noChangeShapeType="1"/>
              </p14:cNvContentPartPr>
              <p14:nvPr/>
            </p14:nvContentPartPr>
            <p14:xfrm>
              <a:off x="273070638" y="648044488"/>
              <a:ext cx="0" cy="0"/>
            </p14:xfrm>
          </p:contentPart>
        </mc:Choice>
        <mc:Fallback>
          <p:pic>
            <p:nvPicPr>
              <p:cNvPr id="39942" name="Ink 6"/>
              <p:cNvPicPr>
                <a:picLocks noRot="1" noChangeAspect="1" noEditPoints="1" noChangeArrowheads="1" noChangeShapeType="1"/>
              </p:cNvPicPr>
              <p:nvPr/>
            </p:nvPicPr>
            <p:blipFill>
              <a:blip r:embed="rId7"/>
              <a:stretch>
                <a:fillRect/>
              </a:stretch>
            </p:blipFill>
            <p:spPr>
              <a:xfrm>
                <a:off x="273070638" y="6480444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9943" name="Ink 7"/>
              <p14:cNvContentPartPr>
                <a14:cpLocks xmlns:a14="http://schemas.microsoft.com/office/drawing/2010/main" noRot="1" noChangeAspect="1" noEditPoints="1" noChangeArrowheads="1" noChangeShapeType="1"/>
              </p14:cNvContentPartPr>
              <p14:nvPr/>
            </p14:nvContentPartPr>
            <p14:xfrm>
              <a:off x="273846925" y="647268200"/>
              <a:ext cx="0" cy="0"/>
            </p14:xfrm>
          </p:contentPart>
        </mc:Choice>
        <mc:Fallback>
          <p:pic>
            <p:nvPicPr>
              <p:cNvPr id="39943" name="Ink 7"/>
              <p:cNvPicPr>
                <a:picLocks noRot="1" noChangeAspect="1" noEditPoints="1" noChangeArrowheads="1" noChangeShapeType="1"/>
              </p:cNvPicPr>
              <p:nvPr/>
            </p:nvPicPr>
            <p:blipFill>
              <a:blip r:embed="rId7"/>
              <a:stretch>
                <a:fillRect/>
              </a:stretch>
            </p:blipFill>
            <p:spPr>
              <a:xfrm>
                <a:off x="273846925" y="6472682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9944" name="Ink 8"/>
              <p14:cNvContentPartPr>
                <a14:cpLocks xmlns:a14="http://schemas.microsoft.com/office/drawing/2010/main" noRot="1" noChangeAspect="1" noEditPoints="1" noChangeArrowheads="1" noChangeShapeType="1"/>
              </p14:cNvContentPartPr>
              <p14:nvPr/>
            </p14:nvContentPartPr>
            <p14:xfrm>
              <a:off x="266860338" y="649631988"/>
              <a:ext cx="0" cy="0"/>
            </p14:xfrm>
          </p:contentPart>
        </mc:Choice>
        <mc:Fallback>
          <p:pic>
            <p:nvPicPr>
              <p:cNvPr id="39944" name="Ink 8"/>
              <p:cNvPicPr>
                <a:picLocks noRot="1" noChangeAspect="1" noEditPoints="1" noChangeArrowheads="1" noChangeShapeType="1"/>
              </p:cNvPicPr>
              <p:nvPr/>
            </p:nvPicPr>
            <p:blipFill>
              <a:blip r:embed="rId7"/>
              <a:stretch>
                <a:fillRect/>
              </a:stretch>
            </p:blipFill>
            <p:spPr>
              <a:xfrm>
                <a:off x="266860338" y="6496319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39945" name="Ink 9"/>
              <p14:cNvContentPartPr>
                <a14:cpLocks xmlns:a14="http://schemas.microsoft.com/office/drawing/2010/main" noRot="1" noChangeAspect="1" noEditPoints="1" noChangeArrowheads="1" noChangeShapeType="1"/>
              </p14:cNvContentPartPr>
              <p14:nvPr/>
            </p14:nvContentPartPr>
            <p14:xfrm>
              <a:off x="265307763" y="649631988"/>
              <a:ext cx="0" cy="0"/>
            </p14:xfrm>
          </p:contentPart>
        </mc:Choice>
        <mc:Fallback>
          <p:pic>
            <p:nvPicPr>
              <p:cNvPr id="39945" name="Ink 9"/>
              <p:cNvPicPr>
                <a:picLocks noRot="1" noChangeAspect="1" noEditPoints="1" noChangeArrowheads="1" noChangeShapeType="1"/>
              </p:cNvPicPr>
              <p:nvPr/>
            </p:nvPicPr>
            <p:blipFill>
              <a:blip r:embed="rId5"/>
              <a:stretch>
                <a:fillRect/>
              </a:stretch>
            </p:blipFill>
            <p:spPr>
              <a:xfrm>
                <a:off x="265307763" y="6496319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9946" name="Ink 10"/>
              <p14:cNvContentPartPr>
                <a14:cpLocks xmlns:a14="http://schemas.microsoft.com/office/drawing/2010/main" noRot="1" noChangeAspect="1" noEditPoints="1" noChangeArrowheads="1" noChangeShapeType="1"/>
              </p14:cNvContentPartPr>
              <p14:nvPr/>
            </p14:nvContentPartPr>
            <p14:xfrm>
              <a:off x="275399500" y="648044488"/>
              <a:ext cx="0" cy="0"/>
            </p14:xfrm>
          </p:contentPart>
        </mc:Choice>
        <mc:Fallback>
          <p:pic>
            <p:nvPicPr>
              <p:cNvPr id="39946" name="Ink 10"/>
              <p:cNvPicPr>
                <a:picLocks noRot="1" noChangeAspect="1" noEditPoints="1" noChangeArrowheads="1" noChangeShapeType="1"/>
              </p:cNvPicPr>
              <p:nvPr/>
            </p:nvPicPr>
            <p:blipFill>
              <a:blip r:embed="rId7"/>
              <a:stretch>
                <a:fillRect/>
              </a:stretch>
            </p:blipFill>
            <p:spPr>
              <a:xfrm>
                <a:off x="275399500" y="6480444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9947" name="Ink 11"/>
              <p14:cNvContentPartPr>
                <a14:cpLocks xmlns:a14="http://schemas.microsoft.com/office/drawing/2010/main" noRot="1" noChangeAspect="1" noEditPoints="1" noChangeArrowheads="1" noChangeShapeType="1"/>
              </p14:cNvContentPartPr>
              <p14:nvPr/>
            </p14:nvContentPartPr>
            <p14:xfrm>
              <a:off x="268412913" y="648855700"/>
              <a:ext cx="0" cy="0"/>
            </p14:xfrm>
          </p:contentPart>
        </mc:Choice>
        <mc:Fallback>
          <p:pic>
            <p:nvPicPr>
              <p:cNvPr id="39947" name="Ink 11"/>
              <p:cNvPicPr>
                <a:picLocks noRot="1" noChangeAspect="1" noEditPoints="1" noChangeArrowheads="1" noChangeShapeType="1"/>
              </p:cNvPicPr>
              <p:nvPr/>
            </p:nvPicPr>
            <p:blipFill>
              <a:blip r:embed="rId7"/>
              <a:stretch>
                <a:fillRect/>
              </a:stretch>
            </p:blipFill>
            <p:spPr>
              <a:xfrm>
                <a:off x="268412913" y="6488557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39948" name="Ink 12"/>
              <p14:cNvContentPartPr>
                <a14:cpLocks xmlns:a14="http://schemas.microsoft.com/office/drawing/2010/main" noRot="1" noChangeAspect="1" noEditPoints="1" noChangeArrowheads="1" noChangeShapeType="1"/>
              </p14:cNvContentPartPr>
              <p14:nvPr/>
            </p14:nvContentPartPr>
            <p14:xfrm>
              <a:off x="275399500" y="574157475"/>
              <a:ext cx="0" cy="0"/>
            </p14:xfrm>
          </p:contentPart>
        </mc:Choice>
        <mc:Fallback>
          <p:pic>
            <p:nvPicPr>
              <p:cNvPr id="39948" name="Ink 12"/>
              <p:cNvPicPr>
                <a:picLocks noRot="1" noChangeAspect="1" noEditPoints="1" noChangeArrowheads="1" noChangeShapeType="1"/>
              </p:cNvPicPr>
              <p:nvPr/>
            </p:nvPicPr>
            <p:blipFill>
              <a:blip r:embed="rId7"/>
              <a:stretch>
                <a:fillRect/>
              </a:stretch>
            </p:blipFill>
            <p:spPr>
              <a:xfrm>
                <a:off x="275399500" y="5741574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39949" name="Ink 13"/>
              <p14:cNvContentPartPr>
                <a14:cpLocks xmlns:a14="http://schemas.microsoft.com/office/drawing/2010/main" noRot="1" noChangeAspect="1" noEditPoints="1" noChangeArrowheads="1" noChangeShapeType="1"/>
              </p14:cNvContentPartPr>
              <p14:nvPr/>
            </p14:nvContentPartPr>
            <p14:xfrm>
              <a:off x="268412913" y="650408275"/>
              <a:ext cx="0" cy="0"/>
            </p14:xfrm>
          </p:contentPart>
        </mc:Choice>
        <mc:Fallback>
          <p:pic>
            <p:nvPicPr>
              <p:cNvPr id="39949" name="Ink 13"/>
              <p:cNvPicPr>
                <a:picLocks noRot="1" noChangeAspect="1" noEditPoints="1" noChangeArrowheads="1" noChangeShapeType="1"/>
              </p:cNvPicPr>
              <p:nvPr/>
            </p:nvPicPr>
            <p:blipFill>
              <a:blip r:embed="rId7"/>
              <a:stretch>
                <a:fillRect/>
              </a:stretch>
            </p:blipFill>
            <p:spPr>
              <a:xfrm>
                <a:off x="268412913" y="6504082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39950" name="Ink 14"/>
              <p14:cNvContentPartPr>
                <a14:cpLocks xmlns:a14="http://schemas.microsoft.com/office/drawing/2010/main" noRot="1" noChangeAspect="1" noEditPoints="1" noChangeArrowheads="1" noChangeShapeType="1"/>
              </p14:cNvContentPartPr>
              <p14:nvPr/>
            </p14:nvContentPartPr>
            <p14:xfrm>
              <a:off x="265307763" y="651960850"/>
              <a:ext cx="0" cy="0"/>
            </p14:xfrm>
          </p:contentPart>
        </mc:Choice>
        <mc:Fallback>
          <p:pic>
            <p:nvPicPr>
              <p:cNvPr id="39950" name="Ink 14"/>
              <p:cNvPicPr>
                <a:picLocks noRot="1" noChangeAspect="1" noEditPoints="1" noChangeArrowheads="1" noChangeShapeType="1"/>
              </p:cNvPicPr>
              <p:nvPr/>
            </p:nvPicPr>
            <p:blipFill>
              <a:blip r:embed="rId5"/>
              <a:stretch>
                <a:fillRect/>
              </a:stretch>
            </p:blipFill>
            <p:spPr>
              <a:xfrm>
                <a:off x="265307763" y="65196085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9951" name="Ink 15"/>
              <p14:cNvContentPartPr>
                <a14:cpLocks xmlns:a14="http://schemas.microsoft.com/office/drawing/2010/main" noRot="1" noChangeAspect="1" noEditPoints="1" noChangeArrowheads="1" noChangeShapeType="1"/>
              </p14:cNvContentPartPr>
              <p14:nvPr/>
            </p14:nvContentPartPr>
            <p14:xfrm>
              <a:off x="276175788" y="648044488"/>
              <a:ext cx="0" cy="0"/>
            </p14:xfrm>
          </p:contentPart>
        </mc:Choice>
        <mc:Fallback>
          <p:pic>
            <p:nvPicPr>
              <p:cNvPr id="39951" name="Ink 15"/>
              <p:cNvPicPr>
                <a:picLocks noRot="1" noChangeAspect="1" noEditPoints="1" noChangeArrowheads="1" noChangeShapeType="1"/>
              </p:cNvPicPr>
              <p:nvPr/>
            </p:nvPicPr>
            <p:blipFill>
              <a:blip r:embed="rId7"/>
              <a:stretch>
                <a:fillRect/>
              </a:stretch>
            </p:blipFill>
            <p:spPr>
              <a:xfrm>
                <a:off x="276175788" y="6480444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9953" name="Ink 17"/>
              <p14:cNvContentPartPr>
                <a14:cpLocks xmlns:a14="http://schemas.microsoft.com/office/drawing/2010/main" noRot="1" noChangeAspect="1" noEditPoints="1" noChangeArrowheads="1" noChangeShapeType="1"/>
              </p14:cNvContentPartPr>
              <p14:nvPr/>
            </p14:nvContentPartPr>
            <p14:xfrm>
              <a:off x="277728363" y="571828613"/>
              <a:ext cx="0" cy="0"/>
            </p14:xfrm>
          </p:contentPart>
        </mc:Choice>
        <mc:Fallback>
          <p:pic>
            <p:nvPicPr>
              <p:cNvPr id="39953" name="Ink 17"/>
              <p:cNvPicPr>
                <a:picLocks noRot="1" noChangeAspect="1" noEditPoints="1" noChangeArrowheads="1" noChangeShapeType="1"/>
              </p:cNvPicPr>
              <p:nvPr/>
            </p:nvPicPr>
            <p:blipFill>
              <a:blip r:embed="rId7"/>
              <a:stretch>
                <a:fillRect/>
              </a:stretch>
            </p:blipFill>
            <p:spPr>
              <a:xfrm>
                <a:off x="277728363" y="5718286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9954" name="Ink 18"/>
              <p14:cNvContentPartPr>
                <a14:cpLocks xmlns:a14="http://schemas.microsoft.com/office/drawing/2010/main" noRot="1" noChangeAspect="1" noEditPoints="1" noChangeArrowheads="1" noChangeShapeType="1"/>
              </p14:cNvContentPartPr>
              <p14:nvPr/>
            </p14:nvContentPartPr>
            <p14:xfrm>
              <a:off x="262943975" y="580367775"/>
              <a:ext cx="0" cy="0"/>
            </p14:xfrm>
          </p:contentPart>
        </mc:Choice>
        <mc:Fallback>
          <p:pic>
            <p:nvPicPr>
              <p:cNvPr id="39954" name="Ink 18"/>
              <p:cNvPicPr>
                <a:picLocks noRot="1" noChangeAspect="1" noEditPoints="1" noChangeArrowheads="1" noChangeShapeType="1"/>
              </p:cNvPicPr>
              <p:nvPr/>
            </p:nvPicPr>
            <p:blipFill>
              <a:blip r:embed="rId5"/>
              <a:stretch>
                <a:fillRect/>
              </a:stretch>
            </p:blipFill>
            <p:spPr>
              <a:xfrm>
                <a:off x="262943975" y="5803677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9955" name="Ink 19"/>
              <p14:cNvContentPartPr>
                <a14:cpLocks xmlns:a14="http://schemas.microsoft.com/office/drawing/2010/main" noRot="1" noChangeAspect="1" noEditPoints="1" noChangeArrowheads="1" noChangeShapeType="1"/>
              </p14:cNvContentPartPr>
              <p14:nvPr/>
            </p14:nvContentPartPr>
            <p14:xfrm>
              <a:off x="273070638" y="650408275"/>
              <a:ext cx="0" cy="0"/>
            </p14:xfrm>
          </p:contentPart>
        </mc:Choice>
        <mc:Fallback>
          <p:pic>
            <p:nvPicPr>
              <p:cNvPr id="39955" name="Ink 19"/>
              <p:cNvPicPr>
                <a:picLocks noRot="1" noChangeAspect="1" noEditPoints="1" noChangeArrowheads="1" noChangeShapeType="1"/>
              </p:cNvPicPr>
              <p:nvPr/>
            </p:nvPicPr>
            <p:blipFill>
              <a:blip r:embed="rId7"/>
              <a:stretch>
                <a:fillRect/>
              </a:stretch>
            </p:blipFill>
            <p:spPr>
              <a:xfrm>
                <a:off x="273070638" y="6504082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9956" name="Ink 20"/>
              <p14:cNvContentPartPr>
                <a14:cpLocks xmlns:a14="http://schemas.microsoft.com/office/drawing/2010/main" noRot="1" noChangeAspect="1" noEditPoints="1" noChangeArrowheads="1" noChangeShapeType="1"/>
              </p14:cNvContentPartPr>
              <p14:nvPr/>
            </p14:nvContentPartPr>
            <p14:xfrm>
              <a:off x="275399500" y="571828613"/>
              <a:ext cx="0" cy="0"/>
            </p14:xfrm>
          </p:contentPart>
        </mc:Choice>
        <mc:Fallback>
          <p:pic>
            <p:nvPicPr>
              <p:cNvPr id="39956" name="Ink 20"/>
              <p:cNvPicPr>
                <a:picLocks noRot="1" noChangeAspect="1" noEditPoints="1" noChangeArrowheads="1" noChangeShapeType="1"/>
              </p:cNvPicPr>
              <p:nvPr/>
            </p:nvPicPr>
            <p:blipFill>
              <a:blip r:embed="rId7"/>
              <a:stretch>
                <a:fillRect/>
              </a:stretch>
            </p:blipFill>
            <p:spPr>
              <a:xfrm>
                <a:off x="275399500" y="5718286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39957" name="Ink 21"/>
              <p14:cNvContentPartPr>
                <a14:cpLocks xmlns:a14="http://schemas.microsoft.com/office/drawing/2010/main" noRot="1" noChangeAspect="1" noEditPoints="1" noChangeArrowheads="1" noChangeShapeType="1"/>
              </p14:cNvContentPartPr>
              <p14:nvPr/>
            </p14:nvContentPartPr>
            <p14:xfrm>
              <a:off x="97440750" y="215620600"/>
              <a:ext cx="0" cy="0"/>
            </p14:xfrm>
          </p:contentPart>
        </mc:Choice>
        <mc:Fallback>
          <p:pic>
            <p:nvPicPr>
              <p:cNvPr id="39957" name="Ink 21"/>
              <p:cNvPicPr>
                <a:picLocks noRot="1" noChangeAspect="1" noEditPoints="1" noChangeArrowheads="1" noChangeShapeType="1"/>
              </p:cNvPicPr>
              <p:nvPr/>
            </p:nvPicPr>
            <p:blipFill>
              <a:blip r:embed="rId22"/>
              <a:stretch>
                <a:fillRect/>
              </a:stretch>
            </p:blipFill>
            <p:spPr>
              <a:xfrm>
                <a:off x="97440750" y="2156206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39960" name="Ink 24"/>
              <p14:cNvContentPartPr>
                <a14:cpLocks xmlns:a14="http://schemas.microsoft.com/office/drawing/2010/main" noRot="1" noChangeAspect="1" noEditPoints="1" noChangeArrowheads="1" noChangeShapeType="1"/>
              </p14:cNvContentPartPr>
              <p14:nvPr/>
            </p14:nvContentPartPr>
            <p14:xfrm>
              <a:off x="97963038" y="241531775"/>
              <a:ext cx="0" cy="0"/>
            </p14:xfrm>
          </p:contentPart>
        </mc:Choice>
        <mc:Fallback>
          <p:pic>
            <p:nvPicPr>
              <p:cNvPr id="39960" name="Ink 24"/>
              <p:cNvPicPr>
                <a:picLocks noRot="1" noChangeAspect="1" noEditPoints="1" noChangeArrowheads="1" noChangeShapeType="1"/>
              </p:cNvPicPr>
              <p:nvPr/>
            </p:nvPicPr>
            <p:blipFill>
              <a:blip r:embed="rId7"/>
              <a:stretch>
                <a:fillRect/>
              </a:stretch>
            </p:blipFill>
            <p:spPr>
              <a:xfrm>
                <a:off x="97963038" y="2415317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39961" name="Ink 25"/>
              <p14:cNvContentPartPr>
                <a14:cpLocks xmlns:a14="http://schemas.microsoft.com/office/drawing/2010/main" noRot="1" noChangeAspect="1" noEditPoints="1" noChangeArrowheads="1" noChangeShapeType="1"/>
              </p14:cNvContentPartPr>
              <p14:nvPr/>
            </p14:nvContentPartPr>
            <p14:xfrm>
              <a:off x="96408875" y="241022188"/>
              <a:ext cx="0" cy="0"/>
            </p14:xfrm>
          </p:contentPart>
        </mc:Choice>
        <mc:Fallback>
          <p:pic>
            <p:nvPicPr>
              <p:cNvPr id="39961" name="Ink 25"/>
              <p:cNvPicPr>
                <a:picLocks noRot="1" noChangeAspect="1" noEditPoints="1" noChangeArrowheads="1" noChangeShapeType="1"/>
              </p:cNvPicPr>
              <p:nvPr/>
            </p:nvPicPr>
            <p:blipFill>
              <a:blip r:embed="rId7"/>
              <a:stretch>
                <a:fillRect/>
              </a:stretch>
            </p:blipFill>
            <p:spPr>
              <a:xfrm>
                <a:off x="96408875" y="241022188"/>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228600" y="304800"/>
            <a:ext cx="2643082" cy="1536146"/>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I will arise!</a:t>
            </a:r>
            <a:endParaRPr lang="en-US" sz="4000" b="1" dirty="0">
              <a:solidFill>
                <a:schemeClr val="bg1"/>
              </a:solidFill>
            </a:endParaRPr>
          </a:p>
        </p:txBody>
      </p:sp>
      <p:sp>
        <p:nvSpPr>
          <p:cNvPr id="9" name="Rectangle 8"/>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457200" y="762000"/>
            <a:ext cx="2753854" cy="16764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b="1" dirty="0" smtClean="0">
                <a:solidFill>
                  <a:schemeClr val="bg1"/>
                </a:solidFill>
              </a:rPr>
              <a:t>I will be raised up!</a:t>
            </a:r>
            <a:endParaRPr lang="en-US" sz="3600" b="1" dirty="0">
              <a:solidFill>
                <a:schemeClr val="bg1"/>
              </a:solidFill>
            </a:endParaRPr>
          </a:p>
        </p:txBody>
      </p:sp>
      <mc:AlternateContent xmlns:mc="http://schemas.openxmlformats.org/markup-compatibility/2006">
        <mc:Choice xmlns:p14="http://schemas.microsoft.com/office/powerpoint/2010/main" Requires="p14">
          <p:contentPart p14:bwMode="auto" r:id="rId4">
            <p14:nvContentPartPr>
              <p14:cNvPr id="27655" name="Ink 7"/>
              <p14:cNvContentPartPr>
                <a14:cpLocks xmlns:a14="http://schemas.microsoft.com/office/drawing/2010/main" noRot="1" noChangeAspect="1" noEditPoints="1" noChangeArrowheads="1" noChangeShapeType="1"/>
              </p14:cNvContentPartPr>
              <p14:nvPr/>
            </p14:nvContentPartPr>
            <p14:xfrm>
              <a:off x="324410388" y="150137813"/>
              <a:ext cx="0" cy="0"/>
            </p14:xfrm>
          </p:contentPart>
        </mc:Choice>
        <mc:Fallback>
          <p:pic>
            <p:nvPicPr>
              <p:cNvPr id="27655" name="Ink 7"/>
              <p:cNvPicPr>
                <a:picLocks noRot="1" noChangeAspect="1" noEditPoints="1" noChangeArrowheads="1" noChangeShapeType="1"/>
              </p:cNvPicPr>
              <p:nvPr/>
            </p:nvPicPr>
            <p:blipFill>
              <a:blip r:embed="rId5"/>
              <a:stretch>
                <a:fillRect/>
              </a:stretch>
            </p:blipFill>
            <p:spPr>
              <a:xfrm>
                <a:off x="324410388" y="1501378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7657" name="Ink 9"/>
              <p14:cNvContentPartPr>
                <a14:cpLocks xmlns:a14="http://schemas.microsoft.com/office/drawing/2010/main" noRot="1" noChangeAspect="1" noEditPoints="1" noChangeArrowheads="1" noChangeShapeType="1"/>
              </p14:cNvContentPartPr>
              <p14:nvPr/>
            </p14:nvContentPartPr>
            <p14:xfrm>
              <a:off x="322857813" y="150137813"/>
              <a:ext cx="0" cy="0"/>
            </p14:xfrm>
          </p:contentPart>
        </mc:Choice>
        <mc:Fallback>
          <p:pic>
            <p:nvPicPr>
              <p:cNvPr id="27657" name="Ink 9"/>
              <p:cNvPicPr>
                <a:picLocks noRot="1" noChangeAspect="1" noEditPoints="1" noChangeArrowheads="1" noChangeShapeType="1"/>
              </p:cNvPicPr>
              <p:nvPr/>
            </p:nvPicPr>
            <p:blipFill>
              <a:blip r:embed="rId5"/>
              <a:stretch>
                <a:fillRect/>
              </a:stretch>
            </p:blipFill>
            <p:spPr>
              <a:xfrm>
                <a:off x="322857813" y="1501378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7658" name="Ink 10"/>
              <p14:cNvContentPartPr>
                <a14:cpLocks xmlns:a14="http://schemas.microsoft.com/office/drawing/2010/main" noRot="1" noChangeAspect="1" noEditPoints="1" noChangeArrowheads="1" noChangeShapeType="1"/>
              </p14:cNvContentPartPr>
              <p14:nvPr/>
            </p14:nvContentPartPr>
            <p14:xfrm>
              <a:off x="325186675" y="151690388"/>
              <a:ext cx="0" cy="0"/>
            </p14:xfrm>
          </p:contentPart>
        </mc:Choice>
        <mc:Fallback>
          <p:pic>
            <p:nvPicPr>
              <p:cNvPr id="27658" name="Ink 10"/>
              <p:cNvPicPr>
                <a:picLocks noRot="1" noChangeAspect="1" noEditPoints="1" noChangeArrowheads="1" noChangeShapeType="1"/>
              </p:cNvPicPr>
              <p:nvPr/>
            </p:nvPicPr>
            <p:blipFill>
              <a:blip r:embed="rId5"/>
              <a:stretch>
                <a:fillRect/>
              </a:stretch>
            </p:blipFill>
            <p:spPr>
              <a:xfrm>
                <a:off x="325186675" y="151690388"/>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1066800" y="1295400"/>
            <a:ext cx="2449054" cy="1307546"/>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400" b="1" dirty="0" smtClean="0">
                <a:solidFill>
                  <a:schemeClr val="bg1"/>
                </a:solidFill>
              </a:rPr>
              <a:t>Whom</a:t>
            </a:r>
            <a:endParaRPr lang="en-US" sz="44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28678" name="Ink 6"/>
              <p14:cNvContentPartPr>
                <a14:cpLocks xmlns:a14="http://schemas.microsoft.com/office/drawing/2010/main" noRot="1" noChangeAspect="1" noEditPoints="1" noChangeArrowheads="1" noChangeShapeType="1"/>
              </p14:cNvContentPartPr>
              <p14:nvPr/>
            </p14:nvContentPartPr>
            <p14:xfrm>
              <a:off x="357084313" y="201512488"/>
              <a:ext cx="0" cy="0"/>
            </p14:xfrm>
          </p:contentPart>
        </mc:Choice>
        <mc:Fallback>
          <p:pic>
            <p:nvPicPr>
              <p:cNvPr id="28678" name="Ink 6"/>
              <p:cNvPicPr>
                <a:picLocks noRot="1" noChangeAspect="1" noEditPoints="1" noChangeArrowheads="1" noChangeShapeType="1"/>
              </p:cNvPicPr>
              <p:nvPr/>
            </p:nvPicPr>
            <p:blipFill>
              <a:blip r:embed="rId5"/>
              <a:stretch>
                <a:fillRect/>
              </a:stretch>
            </p:blipFill>
            <p:spPr>
              <a:xfrm>
                <a:off x="357084313" y="2015124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8679" name="Ink 7"/>
              <p14:cNvContentPartPr>
                <a14:cpLocks xmlns:a14="http://schemas.microsoft.com/office/drawing/2010/main" noRot="1" noChangeAspect="1" noEditPoints="1" noChangeArrowheads="1" noChangeShapeType="1"/>
              </p14:cNvContentPartPr>
              <p14:nvPr/>
            </p14:nvContentPartPr>
            <p14:xfrm>
              <a:off x="354755450" y="201512488"/>
              <a:ext cx="0" cy="0"/>
            </p14:xfrm>
          </p:contentPart>
        </mc:Choice>
        <mc:Fallback>
          <p:pic>
            <p:nvPicPr>
              <p:cNvPr id="28679" name="Ink 7"/>
              <p:cNvPicPr>
                <a:picLocks noRot="1" noChangeAspect="1" noEditPoints="1" noChangeArrowheads="1" noChangeShapeType="1"/>
              </p:cNvPicPr>
              <p:nvPr/>
            </p:nvPicPr>
            <p:blipFill>
              <a:blip r:embed="rId5"/>
              <a:stretch>
                <a:fillRect/>
              </a:stretch>
            </p:blipFill>
            <p:spPr>
              <a:xfrm>
                <a:off x="354755450" y="2015124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8680" name="Ink 8"/>
              <p14:cNvContentPartPr>
                <a14:cpLocks xmlns:a14="http://schemas.microsoft.com/office/drawing/2010/main" noRot="1" noChangeAspect="1" noEditPoints="1" noChangeArrowheads="1" noChangeShapeType="1"/>
              </p14:cNvContentPartPr>
              <p14:nvPr/>
            </p14:nvContentPartPr>
            <p14:xfrm>
              <a:off x="357860600" y="199924988"/>
              <a:ext cx="0" cy="0"/>
            </p14:xfrm>
          </p:contentPart>
        </mc:Choice>
        <mc:Fallback>
          <p:pic>
            <p:nvPicPr>
              <p:cNvPr id="28680" name="Ink 8"/>
              <p:cNvPicPr>
                <a:picLocks noRot="1" noChangeAspect="1" noEditPoints="1" noChangeArrowheads="1" noChangeShapeType="1"/>
              </p:cNvPicPr>
              <p:nvPr/>
            </p:nvPicPr>
            <p:blipFill>
              <a:blip r:embed="rId5"/>
              <a:stretch>
                <a:fillRect/>
              </a:stretch>
            </p:blipFill>
            <p:spPr>
              <a:xfrm>
                <a:off x="357860600" y="1999249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8681" name="Ink 9"/>
              <p14:cNvContentPartPr>
                <a14:cpLocks xmlns:a14="http://schemas.microsoft.com/office/drawing/2010/main" noRot="1" noChangeAspect="1" noEditPoints="1" noChangeArrowheads="1" noChangeShapeType="1"/>
              </p14:cNvContentPartPr>
              <p14:nvPr/>
            </p14:nvContentPartPr>
            <p14:xfrm>
              <a:off x="354755450" y="201512488"/>
              <a:ext cx="0" cy="0"/>
            </p14:xfrm>
          </p:contentPart>
        </mc:Choice>
        <mc:Fallback>
          <p:pic>
            <p:nvPicPr>
              <p:cNvPr id="28681" name="Ink 9"/>
              <p:cNvPicPr>
                <a:picLocks noRot="1" noChangeAspect="1" noEditPoints="1" noChangeArrowheads="1" noChangeShapeType="1"/>
              </p:cNvPicPr>
              <p:nvPr/>
            </p:nvPicPr>
            <p:blipFill>
              <a:blip r:embed="rId5"/>
              <a:stretch>
                <a:fillRect/>
              </a:stretch>
            </p:blipFill>
            <p:spPr>
              <a:xfrm>
                <a:off x="354755450" y="201512488"/>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showing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0" y="1828800"/>
            <a:ext cx="3820654" cy="18288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b="1" dirty="0" smtClean="0">
                <a:solidFill>
                  <a:schemeClr val="bg1"/>
                </a:solidFill>
              </a:rPr>
              <a:t>will he show compassion?</a:t>
            </a:r>
            <a:endParaRPr lang="en-US" sz="36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29701" name="Ink 5"/>
              <p14:cNvContentPartPr>
                <a14:cpLocks xmlns:a14="http://schemas.microsoft.com/office/drawing/2010/main" noRot="1" noChangeAspect="1" noEditPoints="1" noChangeArrowheads="1" noChangeShapeType="1"/>
              </p14:cNvContentPartPr>
              <p14:nvPr/>
            </p14:nvContentPartPr>
            <p14:xfrm>
              <a:off x="387429375" y="196819838"/>
              <a:ext cx="0" cy="0"/>
            </p14:xfrm>
          </p:contentPart>
        </mc:Choice>
        <mc:Fallback>
          <p:pic>
            <p:nvPicPr>
              <p:cNvPr id="29701" name="Ink 5"/>
              <p:cNvPicPr>
                <a:picLocks noRot="1" noChangeAspect="1" noEditPoints="1" noChangeArrowheads="1" noChangeShapeType="1"/>
              </p:cNvPicPr>
              <p:nvPr/>
            </p:nvPicPr>
            <p:blipFill>
              <a:blip r:embed="rId5"/>
              <a:stretch>
                <a:fillRect/>
              </a:stretch>
            </p:blipFill>
            <p:spPr>
              <a:xfrm>
                <a:off x="387429375" y="19681983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9702" name="Ink 6"/>
              <p14:cNvContentPartPr>
                <a14:cpLocks xmlns:a14="http://schemas.microsoft.com/office/drawing/2010/main" noRot="1" noChangeAspect="1" noEditPoints="1" noChangeArrowheads="1" noChangeShapeType="1"/>
              </p14:cNvContentPartPr>
              <p14:nvPr/>
            </p14:nvContentPartPr>
            <p14:xfrm>
              <a:off x="388981950" y="198372413"/>
              <a:ext cx="0" cy="0"/>
            </p14:xfrm>
          </p:contentPart>
        </mc:Choice>
        <mc:Fallback>
          <p:pic>
            <p:nvPicPr>
              <p:cNvPr id="29702" name="Ink 6"/>
              <p:cNvPicPr>
                <a:picLocks noRot="1" noChangeAspect="1" noEditPoints="1" noChangeArrowheads="1" noChangeShapeType="1"/>
              </p:cNvPicPr>
              <p:nvPr/>
            </p:nvPicPr>
            <p:blipFill>
              <a:blip r:embed="rId5"/>
              <a:stretch>
                <a:fillRect/>
              </a:stretch>
            </p:blipFill>
            <p:spPr>
              <a:xfrm>
                <a:off x="388981950" y="198372413"/>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381000" y="2514600"/>
            <a:ext cx="3820654" cy="18288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b="1" dirty="0" smtClean="0">
                <a:solidFill>
                  <a:schemeClr val="bg1"/>
                </a:solidFill>
              </a:rPr>
              <a:t>Upon the risen one </a:t>
            </a:r>
            <a:endParaRPr lang="en-US" sz="36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30728" name="Ink 8"/>
              <p14:cNvContentPartPr>
                <a14:cpLocks xmlns:a14="http://schemas.microsoft.com/office/drawing/2010/main" noRot="1" noChangeAspect="1" noEditPoints="1" noChangeArrowheads="1" noChangeShapeType="1"/>
              </p14:cNvContentPartPr>
              <p14:nvPr/>
            </p14:nvContentPartPr>
            <p14:xfrm>
              <a:off x="418550725" y="360224388"/>
              <a:ext cx="0" cy="0"/>
            </p14:xfrm>
          </p:contentPart>
        </mc:Choice>
        <mc:Fallback>
          <p:pic>
            <p:nvPicPr>
              <p:cNvPr id="30728" name="Ink 8"/>
              <p:cNvPicPr>
                <a:picLocks noRot="1" noChangeAspect="1" noEditPoints="1" noChangeArrowheads="1" noChangeShapeType="1"/>
              </p:cNvPicPr>
              <p:nvPr/>
            </p:nvPicPr>
            <p:blipFill>
              <a:blip r:embed="rId5"/>
              <a:stretch>
                <a:fillRect/>
              </a:stretch>
            </p:blipFill>
            <p:spPr>
              <a:xfrm>
                <a:off x="418550725" y="3602243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0729" name="Ink 9"/>
              <p14:cNvContentPartPr>
                <a14:cpLocks xmlns:a14="http://schemas.microsoft.com/office/drawing/2010/main" noRot="1" noChangeAspect="1" noEditPoints="1" noChangeArrowheads="1" noChangeShapeType="1"/>
              </p14:cNvContentPartPr>
              <p14:nvPr/>
            </p14:nvContentPartPr>
            <p14:xfrm>
              <a:off x="427124813" y="351650300"/>
              <a:ext cx="0" cy="0"/>
            </p14:xfrm>
          </p:contentPart>
        </mc:Choice>
        <mc:Fallback>
          <p:pic>
            <p:nvPicPr>
              <p:cNvPr id="30729" name="Ink 9"/>
              <p:cNvPicPr>
                <a:picLocks noRot="1" noChangeAspect="1" noEditPoints="1" noChangeArrowheads="1" noChangeShapeType="1"/>
              </p:cNvPicPr>
              <p:nvPr/>
            </p:nvPicPr>
            <p:blipFill>
              <a:blip r:embed="rId7"/>
              <a:stretch>
                <a:fillRect/>
              </a:stretch>
            </p:blipFill>
            <p:spPr>
              <a:xfrm>
                <a:off x="427124813" y="351650300"/>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685800" y="3429000"/>
            <a:ext cx="3820654" cy="18288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chemeClr val="bg1"/>
                </a:solidFill>
              </a:rPr>
              <a:t>I will look with favor,</a:t>
            </a:r>
            <a:endParaRPr lang="en-US" sz="40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31752" name="Ink 8"/>
              <p14:cNvContentPartPr>
                <a14:cpLocks xmlns:a14="http://schemas.microsoft.com/office/drawing/2010/main" noRot="1" noChangeAspect="1" noEditPoints="1" noChangeArrowheads="1" noChangeShapeType="1"/>
              </p14:cNvContentPartPr>
              <p14:nvPr/>
            </p14:nvContentPartPr>
            <p14:xfrm>
              <a:off x="166384288" y="167938450"/>
              <a:ext cx="0" cy="0"/>
            </p14:xfrm>
          </p:contentPart>
        </mc:Choice>
        <mc:Fallback>
          <p:pic>
            <p:nvPicPr>
              <p:cNvPr id="31752" name="Ink 8"/>
              <p:cNvPicPr>
                <a:picLocks noRot="1" noChangeAspect="1" noEditPoints="1" noChangeArrowheads="1" noChangeShapeType="1"/>
              </p:cNvPicPr>
              <p:nvPr/>
            </p:nvPicPr>
            <p:blipFill>
              <a:blip r:embed="rId5"/>
              <a:stretch>
                <a:fillRect/>
              </a:stretch>
            </p:blipFill>
            <p:spPr>
              <a:xfrm>
                <a:off x="166384288" y="16793845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1753" name="Ink 9"/>
              <p14:cNvContentPartPr>
                <a14:cpLocks xmlns:a14="http://schemas.microsoft.com/office/drawing/2010/main" noRot="1" noChangeAspect="1" noEditPoints="1" noChangeArrowheads="1" noChangeShapeType="1"/>
              </p14:cNvContentPartPr>
              <p14:nvPr/>
            </p14:nvContentPartPr>
            <p14:xfrm>
              <a:off x="166384288" y="157046613"/>
              <a:ext cx="0" cy="0"/>
            </p14:xfrm>
          </p:contentPart>
        </mc:Choice>
        <mc:Fallback>
          <p:pic>
            <p:nvPicPr>
              <p:cNvPr id="31753" name="Ink 9"/>
              <p:cNvPicPr>
                <a:picLocks noRot="1" noChangeAspect="1" noEditPoints="1" noChangeArrowheads="1" noChangeShapeType="1"/>
              </p:cNvPicPr>
              <p:nvPr/>
            </p:nvPicPr>
            <p:blipFill>
              <a:blip r:embed="rId5"/>
              <a:stretch>
                <a:fillRect/>
              </a:stretch>
            </p:blipFill>
            <p:spPr>
              <a:xfrm>
                <a:off x="166384288" y="157046613"/>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1447800" y="4038600"/>
            <a:ext cx="3439654" cy="18288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b="1" dirty="0" smtClean="0">
                <a:solidFill>
                  <a:schemeClr val="bg1"/>
                </a:solidFill>
              </a:rPr>
              <a:t>(upon) </a:t>
            </a:r>
          </a:p>
          <a:p>
            <a:pPr algn="ctr"/>
            <a:r>
              <a:rPr lang="en-CA" sz="4400" b="1" dirty="0" smtClean="0">
                <a:solidFill>
                  <a:schemeClr val="bg1"/>
                </a:solidFill>
              </a:rPr>
              <a:t>dust of</a:t>
            </a:r>
            <a:endParaRPr lang="en-US" sz="44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sz="3200" dirty="0" smtClean="0"/>
              <a:t>Please see website (</a:t>
            </a:r>
            <a:r>
              <a:rPr lang="en-US" sz="3200" dirty="0" smtClean="0">
                <a:hlinkClick r:id="rId3"/>
              </a:rPr>
              <a:t>www.bible-codes.org</a:t>
            </a:r>
            <a:r>
              <a:rPr lang="en-US" sz="3200" dirty="0" smtClean="0"/>
              <a:t>) for the methodology here used, and for the meaning of each name in great detail.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We start with “God” in the genealogy of Jesus just as the Gospel of Luke does. Luke calls Adam, “The son of God”, thus making God the beginning point in Jesus’ genealogy.</a:t>
            </a:r>
            <a:br>
              <a:rPr lang="en-US" sz="3200" dirty="0" smtClean="0"/>
            </a:br>
            <a:r>
              <a:rPr lang="en-US" sz="2400" dirty="0" smtClean="0"/>
              <a:t>Luke 3:38</a:t>
            </a:r>
            <a:endParaRPr lang="en-US" sz="2400" dirty="0"/>
          </a:p>
        </p:txBody>
      </p:sp>
    </p:spTree>
  </p:cSld>
  <p:clrMapOvr>
    <a:masterClrMapping/>
  </p:clrMapOvr>
  <p:transition spd="slow">
    <p:wipe/>
    <p:sndAc>
      <p:stSnd>
        <p:snd r:embed="rId2" name="Recorded Sound"/>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1981200" y="4724400"/>
            <a:ext cx="3287254" cy="16002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400" b="1" dirty="0" smtClean="0">
                <a:solidFill>
                  <a:schemeClr val="bg1"/>
                </a:solidFill>
              </a:rPr>
              <a:t>a poor man</a:t>
            </a:r>
            <a:endParaRPr lang="en-US" sz="44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33798" name="Ink 6"/>
              <p14:cNvContentPartPr>
                <a14:cpLocks xmlns:a14="http://schemas.microsoft.com/office/drawing/2010/main" noRot="1" noChangeAspect="1" noEditPoints="1" noChangeArrowheads="1" noChangeShapeType="1"/>
              </p14:cNvContentPartPr>
              <p14:nvPr/>
            </p14:nvContentPartPr>
            <p14:xfrm>
              <a:off x="537602113" y="533685750"/>
              <a:ext cx="0" cy="0"/>
            </p14:xfrm>
          </p:contentPart>
        </mc:Choice>
        <mc:Fallback>
          <p:pic>
            <p:nvPicPr>
              <p:cNvPr id="33798" name="Ink 6"/>
              <p:cNvPicPr>
                <a:picLocks noRot="1" noChangeAspect="1" noEditPoints="1" noChangeArrowheads="1" noChangeShapeType="1"/>
              </p:cNvPicPr>
              <p:nvPr/>
            </p:nvPicPr>
            <p:blipFill>
              <a:blip r:embed="rId5"/>
              <a:stretch>
                <a:fillRect/>
              </a:stretch>
            </p:blipFill>
            <p:spPr>
              <a:xfrm>
                <a:off x="537602113" y="53368575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3801" name="Ink 9"/>
              <p14:cNvContentPartPr>
                <a14:cpLocks xmlns:a14="http://schemas.microsoft.com/office/drawing/2010/main" noRot="1" noChangeAspect="1" noEditPoints="1" noChangeArrowheads="1" noChangeShapeType="1"/>
              </p14:cNvContentPartPr>
              <p14:nvPr/>
            </p14:nvContentPartPr>
            <p14:xfrm>
              <a:off x="536014613" y="533685750"/>
              <a:ext cx="0" cy="0"/>
            </p14:xfrm>
          </p:contentPart>
        </mc:Choice>
        <mc:Fallback>
          <p:pic>
            <p:nvPicPr>
              <p:cNvPr id="33801" name="Ink 9"/>
              <p:cNvPicPr>
                <a:picLocks noRot="1" noChangeAspect="1" noEditPoints="1" noChangeArrowheads="1" noChangeShapeType="1"/>
              </p:cNvPicPr>
              <p:nvPr/>
            </p:nvPicPr>
            <p:blipFill>
              <a:blip r:embed="rId5"/>
              <a:stretch>
                <a:fillRect/>
              </a:stretch>
            </p:blipFill>
            <p:spPr>
              <a:xfrm>
                <a:off x="536014613" y="533685750"/>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53200" y="609600"/>
            <a:ext cx="2590800" cy="4832092"/>
          </a:xfrm>
          <a:prstGeom prst="rect">
            <a:avLst/>
          </a:prstGeom>
          <a:solidFill>
            <a:schemeClr val="bg1"/>
          </a:solidFill>
        </p:spPr>
        <p:txBody>
          <a:bodyPr wrap="square">
            <a:spAutoFit/>
          </a:bodyPr>
          <a:lstStyle/>
          <a:p>
            <a:pPr algn="ctr"/>
            <a:r>
              <a:rPr lang="en-US" sz="2800" dirty="0" smtClean="0">
                <a:solidFill>
                  <a:srgbClr val="FFFF00"/>
                </a:solidFill>
              </a:rPr>
              <a:t>I will arise!  I will be raised up! </a:t>
            </a:r>
          </a:p>
          <a:p>
            <a:pPr algn="ctr"/>
            <a:r>
              <a:rPr lang="en-US" sz="2800" i="1" dirty="0" smtClean="0">
                <a:solidFill>
                  <a:srgbClr val="FFFF00"/>
                </a:solidFill>
              </a:rPr>
              <a:t>To </a:t>
            </a:r>
            <a:r>
              <a:rPr lang="en-US" sz="2800" dirty="0" smtClean="0">
                <a:solidFill>
                  <a:srgbClr val="FFFF00"/>
                </a:solidFill>
              </a:rPr>
              <a:t>whom will he show compassion? </a:t>
            </a:r>
          </a:p>
          <a:p>
            <a:pPr algn="ctr"/>
            <a:r>
              <a:rPr lang="en-US" sz="2800" dirty="0" smtClean="0">
                <a:solidFill>
                  <a:srgbClr val="FFFF00"/>
                </a:solidFill>
              </a:rPr>
              <a:t>Upon the Risen One will I look with favor, </a:t>
            </a:r>
            <a:r>
              <a:rPr lang="en-US" sz="2800" i="1" dirty="0" smtClean="0">
                <a:solidFill>
                  <a:srgbClr val="FFFF00"/>
                </a:solidFill>
              </a:rPr>
              <a:t>upon</a:t>
            </a:r>
            <a:r>
              <a:rPr lang="en-US" sz="2800" dirty="0" smtClean="0">
                <a:solidFill>
                  <a:srgbClr val="FFFF00"/>
                </a:solidFill>
              </a:rPr>
              <a:t> the dust of a poor man</a:t>
            </a:r>
          </a:p>
          <a:p>
            <a:pPr algn="ctr"/>
            <a:r>
              <a:rPr lang="en-US" sz="2800" dirty="0" smtClean="0">
                <a:solidFill>
                  <a:srgbClr val="FFFF00"/>
                </a:solidFill>
              </a:rPr>
              <a:t> a second time! </a:t>
            </a:r>
            <a:endParaRPr lang="en-US" sz="2800" dirty="0">
              <a:solidFill>
                <a:srgbClr val="FFFF00"/>
              </a:solidFill>
            </a:endParaRPr>
          </a:p>
        </p:txBody>
      </p:sp>
      <p:sp>
        <p:nvSpPr>
          <p:cNvPr id="4" name="Rectangle 3"/>
          <p:cNvSpPr/>
          <p:nvPr/>
        </p:nvSpPr>
        <p:spPr>
          <a:xfrm>
            <a:off x="0" y="1371600"/>
            <a:ext cx="2438400" cy="4031873"/>
          </a:xfrm>
          <a:prstGeom prst="rect">
            <a:avLst/>
          </a:prstGeom>
          <a:solidFill>
            <a:schemeClr val="bg1"/>
          </a:solidFill>
        </p:spPr>
        <p:txBody>
          <a:bodyPr wrap="square">
            <a:spAutoFit/>
          </a:bodyPr>
          <a:lstStyle/>
          <a:p>
            <a:r>
              <a:rPr lang="en-CA" sz="3200" dirty="0" smtClean="0"/>
              <a:t>I will forgive my enemies, having compassion, forgiving what is dust a second time.</a:t>
            </a:r>
            <a:endParaRPr lang="en-US" sz="3200" dirty="0"/>
          </a:p>
        </p:txBody>
      </p:sp>
      <p:pic>
        <p:nvPicPr>
          <p:cNvPr id="2053" name="Picture 5"/>
          <p:cNvPicPr>
            <a:picLocks noChangeAspect="1" noChangeArrowheads="1"/>
          </p:cNvPicPr>
          <p:nvPr/>
        </p:nvPicPr>
        <p:blipFill>
          <a:blip r:embed="rId3" cstate="print"/>
          <a:srcRect/>
          <a:stretch>
            <a:fillRect/>
          </a:stretch>
        </p:blipFill>
        <p:spPr bwMode="auto">
          <a:xfrm rot="16200000">
            <a:off x="1099211" y="881990"/>
            <a:ext cx="6107378" cy="480059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Left Arrow Callout 5"/>
          <p:cNvSpPr/>
          <p:nvPr/>
        </p:nvSpPr>
        <p:spPr>
          <a:xfrm flipH="1">
            <a:off x="2362200" y="5257800"/>
            <a:ext cx="3287254" cy="1447800"/>
          </a:xfrm>
          <a:prstGeom prst="leftArrowCallout">
            <a:avLst>
              <a:gd name="adj1" fmla="val 22015"/>
              <a:gd name="adj2" fmla="val 36940"/>
              <a:gd name="adj3" fmla="val 27239"/>
              <a:gd name="adj4" fmla="val 72141"/>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400" b="1" dirty="0" smtClean="0">
                <a:solidFill>
                  <a:schemeClr val="bg1"/>
                </a:solidFill>
              </a:rPr>
              <a:t>a second time!</a:t>
            </a:r>
            <a:endParaRPr lang="en-US" sz="4400" b="1" dirty="0">
              <a:solidFill>
                <a:schemeClr val="bg1"/>
              </a:solidFill>
            </a:endParaRPr>
          </a:p>
        </p:txBody>
      </p:sp>
      <p:sp>
        <p:nvSpPr>
          <p:cNvPr id="8" name="Rectangle 7"/>
          <p:cNvSpPr/>
          <p:nvPr/>
        </p:nvSpPr>
        <p:spPr>
          <a:xfrm>
            <a:off x="6324600" y="0"/>
            <a:ext cx="2819400" cy="6555641"/>
          </a:xfrm>
          <a:prstGeom prst="rect">
            <a:avLst/>
          </a:prstGeom>
          <a:solidFill>
            <a:schemeClr val="bg1"/>
          </a:solidFill>
        </p:spPr>
        <p:txBody>
          <a:bodyPr wrap="square">
            <a:spAutoFit/>
          </a:bodyPr>
          <a:lstStyle/>
          <a:p>
            <a:pPr algn="ctr"/>
            <a:r>
              <a:rPr lang="en-US" sz="3000" dirty="0" smtClean="0">
                <a:solidFill>
                  <a:srgbClr val="FFFF00"/>
                </a:solidFill>
              </a:rPr>
              <a:t>I will arise!  </a:t>
            </a:r>
          </a:p>
          <a:p>
            <a:pPr algn="ctr"/>
            <a:r>
              <a:rPr lang="en-US" sz="3000" dirty="0" smtClean="0">
                <a:solidFill>
                  <a:srgbClr val="FFFF00"/>
                </a:solidFill>
              </a:rPr>
              <a:t>I will be raised up!</a:t>
            </a:r>
          </a:p>
          <a:p>
            <a:pPr algn="ctr"/>
            <a:r>
              <a:rPr lang="en-US" sz="3000" dirty="0" smtClean="0">
                <a:solidFill>
                  <a:srgbClr val="FFFF00"/>
                </a:solidFill>
              </a:rPr>
              <a:t> </a:t>
            </a:r>
          </a:p>
          <a:p>
            <a:pPr algn="ctr"/>
            <a:r>
              <a:rPr lang="en-US" sz="3000" i="1" dirty="0" smtClean="0">
                <a:solidFill>
                  <a:srgbClr val="FFFF00"/>
                </a:solidFill>
              </a:rPr>
              <a:t>To </a:t>
            </a:r>
            <a:r>
              <a:rPr lang="en-US" sz="3000" dirty="0" smtClean="0">
                <a:solidFill>
                  <a:srgbClr val="FFFF00"/>
                </a:solidFill>
              </a:rPr>
              <a:t>whom will he show compassion?</a:t>
            </a:r>
          </a:p>
          <a:p>
            <a:pPr algn="ctr"/>
            <a:r>
              <a:rPr lang="en-US" sz="3000" dirty="0" smtClean="0">
                <a:solidFill>
                  <a:srgbClr val="FFFF00"/>
                </a:solidFill>
              </a:rPr>
              <a:t> </a:t>
            </a:r>
          </a:p>
          <a:p>
            <a:pPr algn="ctr"/>
            <a:r>
              <a:rPr lang="en-US" sz="3000" dirty="0" smtClean="0">
                <a:solidFill>
                  <a:srgbClr val="FFFF00"/>
                </a:solidFill>
              </a:rPr>
              <a:t>Upon the Risen One will I look with favor, </a:t>
            </a:r>
          </a:p>
          <a:p>
            <a:pPr algn="ctr"/>
            <a:r>
              <a:rPr lang="en-US" sz="3000" i="1" dirty="0" smtClean="0">
                <a:solidFill>
                  <a:srgbClr val="FFFF00"/>
                </a:solidFill>
              </a:rPr>
              <a:t>upon</a:t>
            </a:r>
            <a:r>
              <a:rPr lang="en-US" sz="3000" dirty="0" smtClean="0">
                <a:solidFill>
                  <a:srgbClr val="FFFF00"/>
                </a:solidFill>
              </a:rPr>
              <a:t> the dust of a poor man</a:t>
            </a:r>
          </a:p>
          <a:p>
            <a:pPr algn="ctr"/>
            <a:r>
              <a:rPr lang="en-US" sz="3000" dirty="0" smtClean="0">
                <a:solidFill>
                  <a:srgbClr val="FFFF00"/>
                </a:solidFill>
              </a:rPr>
              <a:t> a second time! </a:t>
            </a:r>
            <a:endParaRPr lang="en-US" sz="3000" dirty="0">
              <a:solidFill>
                <a:srgbClr val="FFFF00"/>
              </a:solidFill>
            </a:endParaRPr>
          </a:p>
        </p:txBody>
      </p:sp>
      <mc:AlternateContent xmlns:mc="http://schemas.openxmlformats.org/markup-compatibility/2006">
        <mc:Choice xmlns:p14="http://schemas.microsoft.com/office/powerpoint/2010/main" Requires="p14">
          <p:contentPart p14:bwMode="auto" r:id="rId4">
            <p14:nvContentPartPr>
              <p14:cNvPr id="34822" name="Ink 6"/>
              <p14:cNvContentPartPr>
                <a14:cpLocks xmlns:a14="http://schemas.microsoft.com/office/drawing/2010/main" noRot="1" noChangeAspect="1" noEditPoints="1" noChangeArrowheads="1" noChangeShapeType="1"/>
              </p14:cNvContentPartPr>
              <p14:nvPr/>
            </p14:nvContentPartPr>
            <p14:xfrm>
              <a:off x="577262625" y="573381188"/>
              <a:ext cx="0" cy="0"/>
            </p14:xfrm>
          </p:contentPart>
        </mc:Choice>
        <mc:Fallback>
          <p:pic>
            <p:nvPicPr>
              <p:cNvPr id="34822" name="Ink 6"/>
              <p:cNvPicPr>
                <a:picLocks noRot="1" noChangeAspect="1" noEditPoints="1" noChangeArrowheads="1" noChangeShapeType="1"/>
              </p:cNvPicPr>
              <p:nvPr/>
            </p:nvPicPr>
            <p:blipFill>
              <a:blip r:embed="rId5"/>
              <a:stretch>
                <a:fillRect/>
              </a:stretch>
            </p:blipFill>
            <p:spPr>
              <a:xfrm>
                <a:off x="577262625" y="5733811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4825" name="Ink 9"/>
              <p14:cNvContentPartPr>
                <a14:cpLocks xmlns:a14="http://schemas.microsoft.com/office/drawing/2010/main" noRot="1" noChangeAspect="1" noEditPoints="1" noChangeArrowheads="1" noChangeShapeType="1"/>
              </p14:cNvContentPartPr>
              <p14:nvPr/>
            </p14:nvContentPartPr>
            <p14:xfrm>
              <a:off x="576486338" y="602949963"/>
              <a:ext cx="0" cy="0"/>
            </p14:xfrm>
          </p:contentPart>
        </mc:Choice>
        <mc:Fallback>
          <p:pic>
            <p:nvPicPr>
              <p:cNvPr id="34825" name="Ink 9"/>
              <p:cNvPicPr>
                <a:picLocks noRot="1" noChangeAspect="1" noEditPoints="1" noChangeArrowheads="1" noChangeShapeType="1"/>
              </p:cNvPicPr>
              <p:nvPr/>
            </p:nvPicPr>
            <p:blipFill>
              <a:blip r:embed="rId5"/>
              <a:stretch>
                <a:fillRect/>
              </a:stretch>
            </p:blipFill>
            <p:spPr>
              <a:xfrm>
                <a:off x="576486338" y="60294996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4827" name="Ink 11"/>
              <p14:cNvContentPartPr>
                <a14:cpLocks xmlns:a14="http://schemas.microsoft.com/office/drawing/2010/main" noRot="1" noChangeAspect="1" noEditPoints="1" noChangeArrowheads="1" noChangeShapeType="1"/>
              </p14:cNvContentPartPr>
              <p14:nvPr/>
            </p14:nvContentPartPr>
            <p14:xfrm>
              <a:off x="575710050" y="606831400"/>
              <a:ext cx="0" cy="0"/>
            </p14:xfrm>
          </p:contentPart>
        </mc:Choice>
        <mc:Fallback>
          <p:pic>
            <p:nvPicPr>
              <p:cNvPr id="34827" name="Ink 11"/>
              <p:cNvPicPr>
                <a:picLocks noRot="1" noChangeAspect="1" noEditPoints="1" noChangeArrowheads="1" noChangeShapeType="1"/>
              </p:cNvPicPr>
              <p:nvPr/>
            </p:nvPicPr>
            <p:blipFill>
              <a:blip r:embed="rId8"/>
              <a:stretch>
                <a:fillRect/>
              </a:stretch>
            </p:blipFill>
            <p:spPr>
              <a:xfrm>
                <a:off x="575710050" y="6068314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4829" name="Ink 13"/>
              <p14:cNvContentPartPr>
                <a14:cpLocks xmlns:a14="http://schemas.microsoft.com/office/drawing/2010/main" noRot="1" noChangeAspect="1" noEditPoints="1" noChangeArrowheads="1" noChangeShapeType="1"/>
              </p14:cNvContentPartPr>
              <p14:nvPr/>
            </p14:nvContentPartPr>
            <p14:xfrm>
              <a:off x="578038913" y="641834188"/>
              <a:ext cx="0" cy="0"/>
            </p14:xfrm>
          </p:contentPart>
        </mc:Choice>
        <mc:Fallback>
          <p:pic>
            <p:nvPicPr>
              <p:cNvPr id="34829" name="Ink 13"/>
              <p:cNvPicPr>
                <a:picLocks noRot="1" noChangeAspect="1" noEditPoints="1" noChangeArrowheads="1" noChangeShapeType="1"/>
              </p:cNvPicPr>
              <p:nvPr/>
            </p:nvPicPr>
            <p:blipFill>
              <a:blip r:embed="rId8"/>
              <a:stretch>
                <a:fillRect/>
              </a:stretch>
            </p:blipFill>
            <p:spPr>
              <a:xfrm>
                <a:off x="578038913" y="6418341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34830" name="Ink 14"/>
              <p14:cNvContentPartPr>
                <a14:cpLocks xmlns:a14="http://schemas.microsoft.com/office/drawing/2010/main" noRot="1" noChangeAspect="1" noEditPoints="1" noChangeArrowheads="1" noChangeShapeType="1"/>
              </p14:cNvContentPartPr>
              <p14:nvPr/>
            </p14:nvContentPartPr>
            <p14:xfrm>
              <a:off x="570276038" y="640281613"/>
              <a:ext cx="0" cy="0"/>
            </p14:xfrm>
          </p:contentPart>
        </mc:Choice>
        <mc:Fallback>
          <p:pic>
            <p:nvPicPr>
              <p:cNvPr id="34830" name="Ink 14"/>
              <p:cNvPicPr>
                <a:picLocks noRot="1" noChangeAspect="1" noEditPoints="1" noChangeArrowheads="1" noChangeShapeType="1"/>
              </p:cNvPicPr>
              <p:nvPr/>
            </p:nvPicPr>
            <p:blipFill>
              <a:blip r:embed="rId8"/>
              <a:stretch>
                <a:fillRect/>
              </a:stretch>
            </p:blipFill>
            <p:spPr>
              <a:xfrm>
                <a:off x="570276038" y="6402816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4831" name="Ink 15"/>
              <p14:cNvContentPartPr>
                <a14:cpLocks xmlns:a14="http://schemas.microsoft.com/office/drawing/2010/main" noRot="1" noChangeAspect="1" noEditPoints="1" noChangeArrowheads="1" noChangeShapeType="1"/>
              </p14:cNvContentPartPr>
              <p14:nvPr/>
            </p14:nvContentPartPr>
            <p14:xfrm>
              <a:off x="567912250" y="638729038"/>
              <a:ext cx="0" cy="0"/>
            </p14:xfrm>
          </p:contentPart>
        </mc:Choice>
        <mc:Fallback>
          <p:pic>
            <p:nvPicPr>
              <p:cNvPr id="34831" name="Ink 15"/>
              <p:cNvPicPr>
                <a:picLocks noRot="1" noChangeAspect="1" noEditPoints="1" noChangeArrowheads="1" noChangeShapeType="1"/>
              </p:cNvPicPr>
              <p:nvPr/>
            </p:nvPicPr>
            <p:blipFill>
              <a:blip r:embed="rId12"/>
              <a:stretch>
                <a:fillRect/>
              </a:stretch>
            </p:blipFill>
            <p:spPr>
              <a:xfrm>
                <a:off x="567912250" y="63872903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34832" name="Ink 16"/>
              <p14:cNvContentPartPr>
                <a14:cpLocks xmlns:a14="http://schemas.microsoft.com/office/drawing/2010/main" noRot="1" noChangeAspect="1" noEditPoints="1" noChangeArrowheads="1" noChangeShapeType="1"/>
              </p14:cNvContentPartPr>
              <p14:nvPr/>
            </p14:nvContentPartPr>
            <p14:xfrm>
              <a:off x="568723463" y="639505325"/>
              <a:ext cx="0" cy="0"/>
            </p14:xfrm>
          </p:contentPart>
        </mc:Choice>
        <mc:Fallback>
          <p:pic>
            <p:nvPicPr>
              <p:cNvPr id="34832" name="Ink 16"/>
              <p:cNvPicPr>
                <a:picLocks noRot="1" noChangeAspect="1" noEditPoints="1" noChangeArrowheads="1" noChangeShapeType="1"/>
              </p:cNvPicPr>
              <p:nvPr/>
            </p:nvPicPr>
            <p:blipFill>
              <a:blip r:embed="rId12"/>
              <a:stretch>
                <a:fillRect/>
              </a:stretch>
            </p:blipFill>
            <p:spPr>
              <a:xfrm>
                <a:off x="568723463" y="63950532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34833" name="Ink 17"/>
              <p14:cNvContentPartPr>
                <a14:cpLocks xmlns:a14="http://schemas.microsoft.com/office/drawing/2010/main" noRot="1" noChangeAspect="1" noEditPoints="1" noChangeArrowheads="1" noChangeShapeType="1"/>
              </p14:cNvContentPartPr>
              <p14:nvPr/>
            </p14:nvContentPartPr>
            <p14:xfrm>
              <a:off x="576486338" y="571052325"/>
              <a:ext cx="0" cy="0"/>
            </p14:xfrm>
          </p:contentPart>
        </mc:Choice>
        <mc:Fallback>
          <p:pic>
            <p:nvPicPr>
              <p:cNvPr id="34833" name="Ink 17"/>
              <p:cNvPicPr>
                <a:picLocks noRot="1" noChangeAspect="1" noEditPoints="1" noChangeArrowheads="1" noChangeShapeType="1"/>
              </p:cNvPicPr>
              <p:nvPr/>
            </p:nvPicPr>
            <p:blipFill>
              <a:blip r:embed="rId5"/>
              <a:stretch>
                <a:fillRect/>
              </a:stretch>
            </p:blipFill>
            <p:spPr>
              <a:xfrm>
                <a:off x="576486338" y="57105232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34834" name="Ink 18"/>
              <p14:cNvContentPartPr>
                <a14:cpLocks xmlns:a14="http://schemas.microsoft.com/office/drawing/2010/main" noRot="1" noChangeAspect="1" noEditPoints="1" noChangeArrowheads="1" noChangeShapeType="1"/>
              </p14:cNvContentPartPr>
              <p14:nvPr/>
            </p14:nvContentPartPr>
            <p14:xfrm>
              <a:off x="576486338" y="605278825"/>
              <a:ext cx="0" cy="0"/>
            </p14:xfrm>
          </p:contentPart>
        </mc:Choice>
        <mc:Fallback>
          <p:pic>
            <p:nvPicPr>
              <p:cNvPr id="34834" name="Ink 18"/>
              <p:cNvPicPr>
                <a:picLocks noRot="1" noChangeAspect="1" noEditPoints="1" noChangeArrowheads="1" noChangeShapeType="1"/>
              </p:cNvPicPr>
              <p:nvPr/>
            </p:nvPicPr>
            <p:blipFill>
              <a:blip r:embed="rId5"/>
              <a:stretch>
                <a:fillRect/>
              </a:stretch>
            </p:blipFill>
            <p:spPr>
              <a:xfrm>
                <a:off x="576486338" y="60527882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4836" name="Ink 20"/>
              <p14:cNvContentPartPr>
                <a14:cpLocks xmlns:a14="http://schemas.microsoft.com/office/drawing/2010/main" noRot="1" noChangeAspect="1" noEditPoints="1" noChangeArrowheads="1" noChangeShapeType="1"/>
              </p14:cNvContentPartPr>
              <p14:nvPr/>
            </p14:nvContentPartPr>
            <p14:xfrm>
              <a:off x="577262625" y="641057900"/>
              <a:ext cx="0" cy="0"/>
            </p14:xfrm>
          </p:contentPart>
        </mc:Choice>
        <mc:Fallback>
          <p:pic>
            <p:nvPicPr>
              <p:cNvPr id="34836" name="Ink 20"/>
              <p:cNvPicPr>
                <a:picLocks noRot="1" noChangeAspect="1" noEditPoints="1" noChangeArrowheads="1" noChangeShapeType="1"/>
              </p:cNvPicPr>
              <p:nvPr/>
            </p:nvPicPr>
            <p:blipFill>
              <a:blip r:embed="rId8"/>
              <a:stretch>
                <a:fillRect/>
              </a:stretch>
            </p:blipFill>
            <p:spPr>
              <a:xfrm>
                <a:off x="577262625" y="6410579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4837" name="Ink 21"/>
              <p14:cNvContentPartPr>
                <a14:cpLocks xmlns:a14="http://schemas.microsoft.com/office/drawing/2010/main" noRot="1" noChangeAspect="1" noEditPoints="1" noChangeArrowheads="1" noChangeShapeType="1"/>
              </p14:cNvContentPartPr>
              <p14:nvPr/>
            </p14:nvContentPartPr>
            <p14:xfrm>
              <a:off x="565583388" y="640281613"/>
              <a:ext cx="0" cy="0"/>
            </p14:xfrm>
          </p:contentPart>
        </mc:Choice>
        <mc:Fallback>
          <p:pic>
            <p:nvPicPr>
              <p:cNvPr id="34837" name="Ink 21"/>
              <p:cNvPicPr>
                <a:picLocks noRot="1" noChangeAspect="1" noEditPoints="1" noChangeArrowheads="1" noChangeShapeType="1"/>
              </p:cNvPicPr>
              <p:nvPr/>
            </p:nvPicPr>
            <p:blipFill>
              <a:blip r:embed="rId8"/>
              <a:stretch>
                <a:fillRect/>
              </a:stretch>
            </p:blipFill>
            <p:spPr>
              <a:xfrm>
                <a:off x="565583388" y="64028161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4838" name="Ink 22"/>
              <p14:cNvContentPartPr>
                <a14:cpLocks xmlns:a14="http://schemas.microsoft.com/office/drawing/2010/main" noRot="1" noChangeAspect="1" noEditPoints="1" noChangeArrowheads="1" noChangeShapeType="1"/>
              </p14:cNvContentPartPr>
              <p14:nvPr/>
            </p14:nvContentPartPr>
            <p14:xfrm>
              <a:off x="571052325" y="641057900"/>
              <a:ext cx="0" cy="0"/>
            </p14:xfrm>
          </p:contentPart>
        </mc:Choice>
        <mc:Fallback>
          <p:pic>
            <p:nvPicPr>
              <p:cNvPr id="34838" name="Ink 22"/>
              <p:cNvPicPr>
                <a:picLocks noRot="1" noChangeAspect="1" noEditPoints="1" noChangeArrowheads="1" noChangeShapeType="1"/>
              </p:cNvPicPr>
              <p:nvPr/>
            </p:nvPicPr>
            <p:blipFill>
              <a:blip r:embed="rId8"/>
              <a:stretch>
                <a:fillRect/>
              </a:stretch>
            </p:blipFill>
            <p:spPr>
              <a:xfrm>
                <a:off x="571052325" y="641057900"/>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4839" name="Ink 23"/>
              <p14:cNvContentPartPr>
                <a14:cpLocks xmlns:a14="http://schemas.microsoft.com/office/drawing/2010/main" noRot="1" noChangeAspect="1" noEditPoints="1" noChangeArrowheads="1" noChangeShapeType="1"/>
              </p14:cNvContentPartPr>
              <p14:nvPr/>
            </p14:nvContentPartPr>
            <p14:xfrm>
              <a:off x="576486338" y="642610475"/>
              <a:ext cx="0" cy="0"/>
            </p14:xfrm>
          </p:contentPart>
        </mc:Choice>
        <mc:Fallback>
          <p:pic>
            <p:nvPicPr>
              <p:cNvPr id="34839" name="Ink 23"/>
              <p:cNvPicPr>
                <a:picLocks noRot="1" noChangeAspect="1" noEditPoints="1" noChangeArrowheads="1" noChangeShapeType="1"/>
              </p:cNvPicPr>
              <p:nvPr/>
            </p:nvPicPr>
            <p:blipFill>
              <a:blip r:embed="rId5"/>
              <a:stretch>
                <a:fillRect/>
              </a:stretch>
            </p:blipFill>
            <p:spPr>
              <a:xfrm>
                <a:off x="576486338" y="642610475"/>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4844" name="Ink 28"/>
              <p14:cNvContentPartPr>
                <a14:cpLocks xmlns:a14="http://schemas.microsoft.com/office/drawing/2010/main" noRot="1" noChangeAspect="1" noEditPoints="1" noChangeArrowheads="1" noChangeShapeType="1"/>
              </p14:cNvContentPartPr>
              <p14:nvPr/>
            </p14:nvContentPartPr>
            <p14:xfrm>
              <a:off x="214066438" y="237913863"/>
              <a:ext cx="0" cy="0"/>
            </p14:xfrm>
          </p:contentPart>
        </mc:Choice>
        <mc:Fallback>
          <p:pic>
            <p:nvPicPr>
              <p:cNvPr id="34844" name="Ink 28"/>
              <p:cNvPicPr>
                <a:picLocks noRot="1" noChangeAspect="1" noEditPoints="1" noChangeArrowheads="1" noChangeShapeType="1"/>
              </p:cNvPicPr>
              <p:nvPr/>
            </p:nvPicPr>
            <p:blipFill>
              <a:blip r:embed="rId5"/>
              <a:stretch>
                <a:fillRect/>
              </a:stretch>
            </p:blipFill>
            <p:spPr>
              <a:xfrm>
                <a:off x="214066438" y="237913863"/>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34845" name="Ink 29"/>
              <p14:cNvContentPartPr>
                <a14:cpLocks xmlns:a14="http://schemas.microsoft.com/office/drawing/2010/main" noRot="1" noChangeAspect="1" noEditPoints="1" noChangeArrowheads="1" noChangeShapeType="1"/>
              </p14:cNvContentPartPr>
              <p14:nvPr/>
            </p14:nvContentPartPr>
            <p14:xfrm>
              <a:off x="209913538" y="235837413"/>
              <a:ext cx="0" cy="0"/>
            </p14:xfrm>
          </p:contentPart>
        </mc:Choice>
        <mc:Fallback>
          <p:pic>
            <p:nvPicPr>
              <p:cNvPr id="34845" name="Ink 29"/>
              <p:cNvPicPr>
                <a:picLocks noRot="1" noChangeAspect="1" noEditPoints="1" noChangeArrowheads="1" noChangeShapeType="1"/>
              </p:cNvPicPr>
              <p:nvPr/>
            </p:nvPicPr>
            <p:blipFill>
              <a:blip r:embed="rId22"/>
              <a:stretch>
                <a:fillRect/>
              </a:stretch>
            </p:blipFill>
            <p:spPr>
              <a:xfrm>
                <a:off x="209913538" y="235837413"/>
                <a:ext cx="0" cy="0"/>
              </a:xfrm>
              <a:prstGeom prst="rect">
                <a:avLst/>
              </a:prstGeom>
            </p:spPr>
          </p:pic>
        </mc:Fallback>
      </mc:AlternateContent>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3600" dirty="0" smtClean="0"/>
              <a:t>It is interesting that the stairway acrostic begins with the letter “Aleph” and ends with the letter “</a:t>
            </a:r>
            <a:r>
              <a:rPr lang="en-US" sz="3600" dirty="0" err="1" smtClean="0"/>
              <a:t>Tav</a:t>
            </a:r>
            <a:r>
              <a:rPr lang="en-US" sz="3600" dirty="0" smtClean="0"/>
              <a:t>”, which are the first and last letters of the Hebrew alphabet. </a:t>
            </a:r>
            <a:br>
              <a:rPr lang="en-US" sz="3600" dirty="0" smtClean="0"/>
            </a:br>
            <a:r>
              <a:rPr lang="en-US" sz="3600" dirty="0" smtClean="0"/>
              <a:t/>
            </a:r>
            <a:br>
              <a:rPr lang="en-US" sz="3600" dirty="0" smtClean="0"/>
            </a:br>
            <a:r>
              <a:rPr lang="en-US" sz="3600" dirty="0" smtClean="0"/>
              <a:t>This corresponds to </a:t>
            </a:r>
            <a:br>
              <a:rPr lang="en-US" sz="3600" dirty="0" smtClean="0"/>
            </a:br>
            <a:r>
              <a:rPr lang="en-US" sz="3600" i="1" dirty="0" smtClean="0">
                <a:solidFill>
                  <a:srgbClr val="FFFF99"/>
                </a:solidFill>
              </a:rPr>
              <a:t>“Alpha and Omega”  </a:t>
            </a:r>
            <a:r>
              <a:rPr lang="en-US" sz="3600" dirty="0" smtClean="0"/>
              <a:t>in Greek.</a:t>
            </a:r>
            <a:endParaRPr lang="en-US" sz="3600" dirty="0"/>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bel.jpg"/>
          <p:cNvPicPr>
            <a:picLocks noChangeAspect="1"/>
          </p:cNvPicPr>
          <p:nvPr/>
        </p:nvPicPr>
        <p:blipFill>
          <a:blip r:embed="rId4" cstate="print">
            <a:lum bright="-20000" contrast="20000"/>
          </a:blip>
          <a:stretch>
            <a:fillRect/>
          </a:stretch>
        </p:blipFill>
        <p:spPr>
          <a:xfrm>
            <a:off x="0" y="14387"/>
            <a:ext cx="9144000" cy="68292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itle 10"/>
          <p:cNvSpPr>
            <a:spLocks noGrp="1"/>
          </p:cNvSpPr>
          <p:nvPr>
            <p:ph type="title"/>
          </p:nvPr>
        </p:nvSpPr>
        <p:spPr>
          <a:xfrm>
            <a:off x="0" y="0"/>
            <a:ext cx="2895600" cy="6858000"/>
          </a:xfrm>
        </p:spPr>
        <p:txBody>
          <a:bodyPr>
            <a:normAutofit/>
          </a:bodyPr>
          <a:lstStyle/>
          <a:p>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he-IL"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r>
              <a:rPr lang="he-IL" sz="4800" spc="300" dirty="0" smtClean="0">
                <a:ln w="19050">
                  <a:solidFill>
                    <a:schemeClr val="tx1"/>
                  </a:solidFill>
                </a:ln>
                <a:solidFill>
                  <a:srgbClr val="A20000"/>
                </a:solidFill>
                <a:effectLst>
                  <a:outerShdw blurRad="38100" dist="38100" dir="2700000" algn="tl">
                    <a:schemeClr val="bg1">
                      <a:alpha val="43000"/>
                    </a:schemeClr>
                  </a:outerShdw>
                </a:effectLst>
              </a:rPr>
              <a:t> </a:t>
            </a:r>
            <a:r>
              <a:rPr lang="en-US" sz="4800" spc="300" dirty="0" smtClean="0">
                <a:ln w="19050">
                  <a:solidFill>
                    <a:schemeClr val="tx1"/>
                  </a:solidFill>
                </a:ln>
                <a:solidFill>
                  <a:srgbClr val="A20000"/>
                </a:solidFill>
                <a:effectLst>
                  <a:outerShdw blurRad="38100" dist="38100" dir="2700000" algn="tl">
                    <a:schemeClr val="bg1">
                      <a:alpha val="43000"/>
                    </a:schemeClr>
                  </a:outerShdw>
                </a:effectLst>
              </a:rPr>
              <a:t/>
            </a:r>
            <a:br>
              <a:rPr lang="en-US" sz="4800" spc="300" dirty="0" smtClean="0">
                <a:ln w="19050">
                  <a:solidFill>
                    <a:schemeClr val="tx1"/>
                  </a:solidFill>
                </a:ln>
                <a:solidFill>
                  <a:srgbClr val="A20000"/>
                </a:solidFill>
                <a:effectLst>
                  <a:outerShdw blurRad="38100" dist="38100" dir="2700000" algn="tl">
                    <a:schemeClr val="bg1">
                      <a:alpha val="43000"/>
                    </a:schemeClr>
                  </a:outerShdw>
                </a:effectLst>
              </a:rPr>
            </a:br>
            <a:endParaRPr lang="en-US" sz="4800" spc="300" dirty="0">
              <a:ln w="19050">
                <a:solidFill>
                  <a:schemeClr val="tx1"/>
                </a:solidFill>
              </a:ln>
              <a:solidFill>
                <a:srgbClr val="A20000"/>
              </a:solidFill>
              <a:effectLst>
                <a:outerShdw blurRad="38100" dist="38100" dir="2700000" algn="tl">
                  <a:schemeClr val="bg1">
                    <a:alpha val="43000"/>
                  </a:schemeClr>
                </a:outerShdw>
              </a:effectLst>
            </a:endParaRPr>
          </a:p>
        </p:txBody>
      </p:sp>
      <p:graphicFrame>
        <p:nvGraphicFramePr>
          <p:cNvPr id="3" name="Table 2"/>
          <p:cNvGraphicFramePr>
            <a:graphicFrameLocks noGrp="1"/>
          </p:cNvGraphicFramePr>
          <p:nvPr/>
        </p:nvGraphicFramePr>
        <p:xfrm>
          <a:off x="0" y="0"/>
          <a:ext cx="9143997" cy="6949440"/>
        </p:xfrm>
        <a:graphic>
          <a:graphicData uri="http://schemas.openxmlformats.org/drawingml/2006/table">
            <a:tbl>
              <a:tblPr>
                <a:tableStyleId>{2D5ABB26-0587-4C30-8999-92F81FD0307C}</a:tableStyleId>
              </a:tblPr>
              <a:tblGrid>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gridCol w="481263"/>
              </a:tblGrid>
              <a:tr h="458724">
                <a:tc>
                  <a:txBody>
                    <a:bodyPr/>
                    <a:lstStyle/>
                    <a:p>
                      <a:pPr algn="ctr"/>
                      <a:r>
                        <a:rPr lang="he-IL" sz="3600" b="1" cap="none" spc="0" dirty="0" smtClean="0">
                          <a:ln w="17780" cmpd="sng">
                            <a:solidFill>
                              <a:srgbClr val="FFFFFF"/>
                            </a:solidFill>
                            <a:prstDash val="solid"/>
                            <a:miter lim="800000"/>
                          </a:ln>
                          <a:solidFill>
                            <a:srgbClr val="FF0000"/>
                          </a:solidFill>
                          <a:effectLst>
                            <a:glow rad="228600">
                              <a:srgbClr val="00B0F0">
                                <a:alpha val="40000"/>
                              </a:srgbClr>
                            </a:glow>
                            <a:outerShdw blurRad="50800" algn="tl" rotWithShape="0">
                              <a:srgbClr val="000000"/>
                            </a:outerShdw>
                          </a:effectLst>
                          <a:cs typeface="David" pitchFamily="2" charset="-79"/>
                        </a:rPr>
                        <a:t>ת</a:t>
                      </a:r>
                      <a:endParaRPr lang="en-US" sz="3600" b="1" cap="none" spc="0" dirty="0">
                        <a:ln w="17780" cmpd="sng">
                          <a:solidFill>
                            <a:srgbClr val="FFFFFF"/>
                          </a:solidFill>
                          <a:prstDash val="solid"/>
                          <a:miter lim="800000"/>
                        </a:ln>
                        <a:solidFill>
                          <a:srgbClr val="FF000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נ</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ר</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פ</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ע</a:t>
                      </a:r>
                      <a:endParaRPr lang="en-US"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נ</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ל</a:t>
                      </a:r>
                      <a:endParaRPr lang="en-US"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מ</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ח</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י</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מ </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ק</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rPr>
                        <a:t>ש</a:t>
                      </a:r>
                      <a:endParaRPr lang="en-US" sz="3600" b="1" cap="none" spc="0" dirty="0">
                        <a:ln w="17780" cmpd="sng">
                          <a:solidFill>
                            <a:srgbClr val="FFFFFF"/>
                          </a:solidFill>
                          <a:prstDash val="solid"/>
                          <a:miter lim="800000"/>
                        </a:ln>
                        <a:solidFill>
                          <a:srgbClr val="00B0F0"/>
                        </a:solidFill>
                        <a:effectLst>
                          <a:glow rad="228600">
                            <a:srgbClr val="00B0F0">
                              <a:alpha val="40000"/>
                            </a:srgbClr>
                          </a:glow>
                          <a:outerShdw blurRad="50800" algn="tl" rotWithShape="0">
                            <a:srgbClr val="000000"/>
                          </a:outerShdw>
                        </a:effectLst>
                        <a:cs typeface="David" pitchFamily="2" charset="-79"/>
                      </a:endParaRPr>
                    </a:p>
                  </a:txBody>
                  <a:tcPr anchor="ctr"/>
                </a:tc>
                <a:tc>
                  <a:txBody>
                    <a:bodyPr/>
                    <a:lstStyle/>
                    <a:p>
                      <a:pPr algn="ctr"/>
                      <a:r>
                        <a:rPr lang="he-IL" sz="3600" b="1" cap="none" spc="0" dirty="0" smtClean="0">
                          <a:ln w="17780" cmpd="sng">
                            <a:solidFill>
                              <a:srgbClr val="FFFFFF"/>
                            </a:solidFill>
                            <a:prstDash val="solid"/>
                            <a:miter lim="800000"/>
                          </a:ln>
                          <a:solidFill>
                            <a:srgbClr val="FF0000"/>
                          </a:solidFill>
                          <a:effectLst>
                            <a:glow rad="228600">
                              <a:srgbClr val="00B0F0">
                                <a:alpha val="40000"/>
                              </a:srgbClr>
                            </a:glow>
                            <a:outerShdw blurRad="50800" algn="tl" rotWithShape="0">
                              <a:srgbClr val="000000"/>
                            </a:outerShdw>
                          </a:effectLst>
                          <a:cs typeface="David" pitchFamily="2" charset="-79"/>
                        </a:rPr>
                        <a:t>א</a:t>
                      </a:r>
                      <a:endParaRPr lang="en-US" sz="3600" b="1" cap="none" spc="0" dirty="0">
                        <a:ln w="17780" cmpd="sng">
                          <a:solidFill>
                            <a:srgbClr val="FFFFFF"/>
                          </a:solidFill>
                          <a:prstDash val="solid"/>
                          <a:miter lim="800000"/>
                        </a:ln>
                        <a:solidFill>
                          <a:srgbClr val="FF0000"/>
                        </a:solidFill>
                        <a:effectLst>
                          <a:glow rad="228600">
                            <a:srgbClr val="00B0F0">
                              <a:alpha val="40000"/>
                            </a:srgbClr>
                          </a:glow>
                          <a:outerShdw blurRad="50800" algn="tl" rotWithShape="0">
                            <a:srgbClr val="000000"/>
                          </a:outerShdw>
                        </a:effectLst>
                        <a:cs typeface="David" pitchFamily="2" charset="-79"/>
                      </a:endParaRPr>
                    </a:p>
                  </a:txBody>
                  <a:tcPr anchor="ctr"/>
                </a:tc>
              </a:tr>
              <a:tr h="458724">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rgbClr val="FF0000"/>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rgbClr val="FF0000"/>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ק</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י</a:t>
                      </a:r>
                      <a:r>
                        <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 </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ל</a:t>
                      </a:r>
                      <a:endPar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מ</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ח</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י</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נ</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ל</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ע</a:t>
                      </a:r>
                      <a:endParaRPr lang="en-US"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א</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ר</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פ</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ע</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ר</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r h="458724">
                <a:tc>
                  <a:txBody>
                    <a:bodyPr/>
                    <a:lstStyle/>
                    <a:p>
                      <a:pPr algn="ctr"/>
                      <a:r>
                        <a:rPr lang="he-IL" sz="4000" b="1" strike="noStrike" cap="none" spc="50" dirty="0" smtClean="0">
                          <a:ln w="12700" cmpd="sng">
                            <a:solidFill>
                              <a:schemeClr val="accent6">
                                <a:satMod val="120000"/>
                                <a:shade val="80000"/>
                              </a:schemeClr>
                            </a:solidFill>
                            <a:prstDash val="solid"/>
                          </a:ln>
                          <a:solidFill>
                            <a:srgbClr val="FF0000"/>
                          </a:solidFill>
                          <a:effectLst>
                            <a:glow rad="228600">
                              <a:schemeClr val="accent1">
                                <a:satMod val="175000"/>
                                <a:alpha val="40000"/>
                              </a:schemeClr>
                            </a:glow>
                          </a:effectLst>
                          <a:cs typeface="David" pitchFamily="2" charset="-79"/>
                        </a:rPr>
                        <a:t>ת</a:t>
                      </a:r>
                      <a:endParaRPr lang="en-US" sz="4000" b="1" strike="noStrike" cap="none" spc="50" dirty="0">
                        <a:ln w="12700" cmpd="sng">
                          <a:solidFill>
                            <a:schemeClr val="accent6">
                              <a:satMod val="120000"/>
                              <a:shade val="80000"/>
                            </a:schemeClr>
                          </a:solidFill>
                          <a:prstDash val="solid"/>
                        </a:ln>
                        <a:solidFill>
                          <a:srgbClr val="FF0000"/>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נ</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r>
                        <a:rPr lang="he-IL" sz="4000" b="1" strike="noStrike" cap="none" spc="50" dirty="0" smtClean="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rPr>
                        <a:t>ש</a:t>
                      </a: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c>
                  <a:txBody>
                    <a:bodyPr/>
                    <a:lstStyle/>
                    <a:p>
                      <a:pPr algn="ctr"/>
                      <a:endParaRPr lang="en-US" sz="4000" b="1" strike="noStrike" cap="none" spc="50" dirty="0">
                        <a:ln w="12700" cmpd="sng">
                          <a:solidFill>
                            <a:schemeClr val="accent6">
                              <a:satMod val="120000"/>
                              <a:shade val="80000"/>
                            </a:schemeClr>
                          </a:solidFill>
                          <a:prstDash val="solid"/>
                        </a:ln>
                        <a:solidFill>
                          <a:schemeClr val="accent6">
                            <a:tint val="1000"/>
                          </a:schemeClr>
                        </a:solidFill>
                        <a:effectLst>
                          <a:glow rad="228600">
                            <a:schemeClr val="accent1">
                              <a:satMod val="175000"/>
                              <a:alpha val="40000"/>
                            </a:schemeClr>
                          </a:glow>
                        </a:effectLst>
                        <a:cs typeface="David" pitchFamily="2" charset="-79"/>
                      </a:endParaRPr>
                    </a:p>
                  </a:txBody>
                  <a:tcPr anchor="ctr"/>
                </a:tc>
              </a:tr>
            </a:tbl>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sz="5400" dirty="0" smtClean="0"/>
              <a:t>See </a:t>
            </a:r>
            <a:br>
              <a:rPr lang="en-US" sz="5400" dirty="0" smtClean="0"/>
            </a:br>
            <a:r>
              <a:rPr lang="en-US" sz="4800" b="1" dirty="0" smtClean="0">
                <a:solidFill>
                  <a:srgbClr val="C00000"/>
                </a:solidFill>
                <a:hlinkClick r:id="rId3"/>
              </a:rPr>
              <a:t>www.bible-codes.org</a:t>
            </a:r>
            <a:r>
              <a:rPr lang="en-US" sz="4800" b="1" dirty="0" smtClean="0">
                <a:solidFill>
                  <a:srgbClr val="C00000"/>
                </a:solidFill>
              </a:rPr>
              <a:t> </a:t>
            </a:r>
            <a:r>
              <a:rPr lang="en-US" sz="5400" dirty="0" smtClean="0"/>
              <a:t/>
            </a:r>
            <a:br>
              <a:rPr lang="en-US" sz="5400" dirty="0" smtClean="0"/>
            </a:br>
            <a:r>
              <a:rPr lang="en-US" sz="5400" dirty="0" smtClean="0"/>
              <a:t/>
            </a:r>
            <a:br>
              <a:rPr lang="en-US" sz="5400" dirty="0" smtClean="0"/>
            </a:br>
            <a:r>
              <a:rPr lang="en-US" sz="5400" dirty="0" smtClean="0"/>
              <a:t>for</a:t>
            </a:r>
            <a:br>
              <a:rPr lang="en-US" sz="5400" dirty="0" smtClean="0"/>
            </a:br>
            <a:r>
              <a:rPr lang="en-US" sz="4800" b="1" dirty="0" smtClean="0">
                <a:solidFill>
                  <a:srgbClr val="FFFF00"/>
                </a:solidFill>
              </a:rPr>
              <a:t>“The Names Code”</a:t>
            </a:r>
            <a:endParaRPr lang="en-US" sz="4800" b="1" dirty="0">
              <a:solidFill>
                <a:srgbClr val="FFFF00"/>
              </a:solidFill>
            </a:endParaRPr>
          </a:p>
        </p:txBody>
      </p:sp>
    </p:spTree>
  </p:cSld>
  <p:clrMapOvr>
    <a:masterClrMapping/>
  </p:clrMapOvr>
  <p:transition spd="slow">
    <p:wipe/>
    <p:sndAc>
      <p:stSnd>
        <p:snd r:embed="rId2" name="Recorded Sound"/>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04800" y="152400"/>
          <a:ext cx="9220200" cy="6553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228600" y="152400"/>
          <a:ext cx="8991600" cy="6553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533400" y="152400"/>
          <a:ext cx="9448800" cy="6553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p:cNvSpPr txBox="1"/>
          <p:nvPr/>
        </p:nvSpPr>
        <p:spPr>
          <a:xfrm>
            <a:off x="0" y="3041571"/>
            <a:ext cx="2895600" cy="3816429"/>
          </a:xfrm>
          <a:prstGeom prst="rect">
            <a:avLst/>
          </a:prstGeom>
          <a:solidFill>
            <a:schemeClr val="bg1"/>
          </a:solidFill>
        </p:spPr>
        <p:txBody>
          <a:bodyPr wrap="square" rtlCol="0">
            <a:spAutoFit/>
          </a:bodyPr>
          <a:lstStyle/>
          <a:p>
            <a:r>
              <a:rPr lang="en-US" sz="2200" dirty="0" smtClean="0"/>
              <a:t>These 6 names branch off into Moses’ line, not Christ’s. But clearly they join the main names code as evident by their perfect fit with the whole.  (And they “join” at Levi, which means “join”!)</a:t>
            </a:r>
            <a:endParaRPr lang="en-US" sz="2200" b="1" dirty="0" smtClean="0"/>
          </a:p>
          <a:p>
            <a:r>
              <a:rPr lang="en-US" sz="2200" b="1" i="1" dirty="0" smtClean="0">
                <a:solidFill>
                  <a:srgbClr val="FFFF99"/>
                </a:solidFill>
              </a:rPr>
              <a:t>The code still reads  well without these six.</a:t>
            </a:r>
            <a:endParaRPr lang="en-US" sz="2200" b="1" i="1" dirty="0">
              <a:solidFill>
                <a:srgbClr val="FFFF99"/>
              </a:solidFill>
            </a:endParaRPr>
          </a:p>
        </p:txBody>
      </p:sp>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533400" y="152400"/>
          <a:ext cx="9525000" cy="6553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685800" y="152400"/>
          <a:ext cx="9448800"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p:sndAc>
      <p:stSnd>
        <p:snd r:embed="rId3" name="Recorded Sound"/>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cmpd="sng">
          <a:solidFill>
            <a:srgbClr val="FFFFFF"/>
          </a:solidFill>
          <a:tailEnd type="arrow"/>
        </a:ln>
        <a:effectLst>
          <a:outerShdw blurRad="50800" dist="50800" dir="5400000" algn="ctr" rotWithShape="0">
            <a:schemeClr val="bg1"/>
          </a:outerShdw>
        </a:effectLst>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20340</TotalTime>
  <Words>3544</Words>
  <Application>Microsoft Office PowerPoint</Application>
  <PresentationFormat>On-screen Show (4:3)</PresentationFormat>
  <Paragraphs>553</Paragraphs>
  <Slides>44</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ACaslon Regular</vt:lpstr>
      <vt:lpstr>Arial</vt:lpstr>
      <vt:lpstr>Arial Black</vt:lpstr>
      <vt:lpstr>Calibri</vt:lpstr>
      <vt:lpstr>Century</vt:lpstr>
      <vt:lpstr>David</vt:lpstr>
      <vt:lpstr>Levenim MT</vt:lpstr>
      <vt:lpstr>Times New Roman</vt:lpstr>
      <vt:lpstr>Office Theme</vt:lpstr>
      <vt:lpstr> The Writing on the Wall  Bible-Code Series </vt:lpstr>
      <vt:lpstr>PowerPoint Presentation</vt:lpstr>
      <vt:lpstr>The Meaning-of-Names code strings together the meanings of every name in the genealogy from Adam all the way to Jesus, 72 persons in all.    They compose a revelation of Christ by summarizing major Biblical events that foreshadow Him.</vt:lpstr>
      <vt:lpstr>Please see website (www.bible-codes.org) for the methodology here used, and for the meaning of each name in great detail.    We start with “God” in the genealogy of Jesus just as the Gospel of Luke does. Luke calls Adam, “The son of God”, thus making God the beginning point in Jesus’ genealogy. Luke 3:38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lengthy acrostic has also been discovered in the genealogy from  Adam to Abraham.</vt:lpstr>
      <vt:lpstr>The first letter of each consecutive Hebrew name from Adam to Abraham reads:    "I will forgive my enemies, having compassion, forgiving those made  from dust once again.  </vt:lpstr>
      <vt:lpstr>Gen. 5                                        Gen. 11</vt:lpstr>
      <vt:lpstr>אשא קמי חמל    </vt:lpstr>
      <vt:lpstr>נשא שעפר שנת</vt:lpstr>
      <vt:lpstr>The ungodly line of Cain  Gen. 4</vt:lpstr>
      <vt:lpstr>The Bible also records for us the ungodly line of Cain.  Amazingly, it reads in agreement with the acrostic derived from the godly line of Adam to Abraham, as just explained.  Both carry the theme of  “a chosen people”.</vt:lpstr>
      <vt:lpstr>עממ לי אקח  </vt:lpstr>
      <vt:lpstr>A close look at the first part of the acrostic ---   from Adam to the  father of Abraham.</vt:lpstr>
      <vt:lpstr>The acrostic from the first 19 names of Adam to Abraham’s father forms a stairway-pattern.   The last letter of each Hebrew word begins the next word, and so forth.</vt:lpstr>
      <vt:lpstr>The stairway pattern reminds us of the Tower of Babel,  an event recorded for us immediately before this genealogy.  Gen. 11</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It is interesting that the stairway acrostic begins with the letter “Aleph” and ends with the letter “Tav”, which are the first and last letters of the Hebrew alphabet.   This corresponds to  “Alpha and Omega”  in Greek.</vt:lpstr>
      <vt:lpstr>        </vt:lpstr>
      <vt:lpstr>See  www.bible-codes.org   for “The Names Code”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Writing on the wall Bible codes</dc:title>
  <dc:creator>DC</dc:creator>
  <cp:lastModifiedBy>Dean Coombs</cp:lastModifiedBy>
  <cp:revision>1247</cp:revision>
  <cp:lastPrinted>2009-11-19T20:00:47Z</cp:lastPrinted>
  <dcterms:created xsi:type="dcterms:W3CDTF">2007-11-29T16:09:36Z</dcterms:created>
  <dcterms:modified xsi:type="dcterms:W3CDTF">2017-02-09T20:42:06Z</dcterms:modified>
</cp:coreProperties>
</file>