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6" r:id="rId2"/>
    <p:sldId id="263" r:id="rId3"/>
    <p:sldId id="264" r:id="rId4"/>
    <p:sldId id="265" r:id="rId5"/>
    <p:sldId id="259" r:id="rId6"/>
    <p:sldId id="260" r:id="rId7"/>
    <p:sldId id="261" r:id="rId8"/>
    <p:sldId id="266" r:id="rId9"/>
    <p:sldId id="267" r:id="rId10"/>
    <p:sldId id="268" r:id="rId11"/>
    <p:sldId id="278" r:id="rId12"/>
    <p:sldId id="272" r:id="rId13"/>
    <p:sldId id="281" r:id="rId14"/>
    <p:sldId id="275" r:id="rId15"/>
    <p:sldId id="276" r:id="rId16"/>
    <p:sldId id="280"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00" autoAdjust="0"/>
  </p:normalViewPr>
  <p:slideViewPr>
    <p:cSldViewPr>
      <p:cViewPr varScale="1">
        <p:scale>
          <a:sx n="101" d="100"/>
          <a:sy n="101" d="100"/>
        </p:scale>
        <p:origin x="922" y="77"/>
      </p:cViewPr>
      <p:guideLst>
        <p:guide orient="horz" pos="2160"/>
        <p:guide pos="2880"/>
      </p:guideLst>
    </p:cSldViewPr>
  </p:slideViewPr>
  <p:outlineViewPr>
    <p:cViewPr>
      <p:scale>
        <a:sx n="33" d="100"/>
        <a:sy n="33" d="100"/>
      </p:scale>
      <p:origin x="0" y="244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D72BBE-3346-4407-B5FF-BBBC16B801D0}" type="doc">
      <dgm:prSet loTypeId="urn:microsoft.com/office/officeart/2005/8/layout/process4" loCatId="list" qsTypeId="urn:microsoft.com/office/officeart/2005/8/quickstyle/simple4" qsCatId="simple" csTypeId="urn:microsoft.com/office/officeart/2005/8/colors/accent6_3" csCatId="accent6" phldr="1"/>
      <dgm:spPr/>
      <dgm:t>
        <a:bodyPr/>
        <a:lstStyle/>
        <a:p>
          <a:endParaRPr lang="en-US"/>
        </a:p>
      </dgm:t>
    </dgm:pt>
    <dgm:pt modelId="{625A199E-7B4C-443C-9079-21714EFE0A1D}">
      <dgm:prSet phldrT="[Text]" custT="1"/>
      <dgm:spPr/>
      <dgm:t>
        <a:bodyPr/>
        <a:lstStyle/>
        <a:p>
          <a:r>
            <a:rPr lang="en-US" sz="1800" b="1" smtClean="0">
              <a:effectLst>
                <a:outerShdw blurRad="38100" dist="38100" dir="2700000" algn="tl">
                  <a:srgbClr val="000000">
                    <a:alpha val="43137"/>
                  </a:srgbClr>
                </a:outerShdw>
              </a:effectLst>
            </a:rPr>
            <a:t>Enosh</a:t>
          </a:r>
          <a:endParaRPr lang="en-US" sz="1800" dirty="0">
            <a:effectLst>
              <a:outerShdw blurRad="38100" dist="38100" dir="2700000" algn="tl">
                <a:srgbClr val="000000">
                  <a:alpha val="43137"/>
                </a:srgbClr>
              </a:outerShdw>
            </a:effectLst>
          </a:endParaRPr>
        </a:p>
      </dgm:t>
    </dgm:pt>
    <dgm:pt modelId="{D6B6DA35-9DD8-4396-B93E-A7182581C8A4}" type="parTrans" cxnId="{D3CCBDCC-037C-4130-8E28-A6039A339022}">
      <dgm:prSet/>
      <dgm:spPr/>
      <dgm:t>
        <a:bodyPr/>
        <a:lstStyle/>
        <a:p>
          <a:endParaRPr lang="en-US"/>
        </a:p>
      </dgm:t>
    </dgm:pt>
    <dgm:pt modelId="{1AA2DFBF-CFA8-4D7C-B382-D1944164EE9C}" type="sibTrans" cxnId="{D3CCBDCC-037C-4130-8E28-A6039A339022}">
      <dgm:prSet/>
      <dgm:spPr/>
      <dgm:t>
        <a:bodyPr/>
        <a:lstStyle/>
        <a:p>
          <a:endParaRPr lang="en-US"/>
        </a:p>
      </dgm:t>
    </dgm:pt>
    <dgm:pt modelId="{A2C1F0EF-7BEE-4D61-BBAB-B64E913745CC}">
      <dgm:prSet phldrT="[Text]" custT="1"/>
      <dgm:spPr/>
      <dgm:t>
        <a:bodyPr/>
        <a:lstStyle/>
        <a:p>
          <a:r>
            <a:rPr lang="he-IL" sz="2400" b="1" spc="300" dirty="0" smtClean="0">
              <a:solidFill>
                <a:srgbClr val="C00000"/>
              </a:solidFill>
            </a:rPr>
            <a:t>א</a:t>
          </a:r>
          <a:r>
            <a:rPr lang="he-IL" sz="2400" b="1" spc="300" dirty="0" smtClean="0"/>
            <a:t>נוש</a:t>
          </a:r>
          <a:endParaRPr lang="en-US" sz="2400" b="1" spc="300" dirty="0"/>
        </a:p>
      </dgm:t>
    </dgm:pt>
    <dgm:pt modelId="{A8F9C8D5-2C1C-457D-BE08-43326611B2D3}" type="parTrans" cxnId="{10A72C6A-EC8E-4367-AC53-84B46DF7960E}">
      <dgm:prSet/>
      <dgm:spPr/>
      <dgm:t>
        <a:bodyPr/>
        <a:lstStyle/>
        <a:p>
          <a:endParaRPr lang="en-US"/>
        </a:p>
      </dgm:t>
    </dgm:pt>
    <dgm:pt modelId="{2DF5AC42-A202-4C7A-84AB-E634D23A4158}" type="sibTrans" cxnId="{10A72C6A-EC8E-4367-AC53-84B46DF7960E}">
      <dgm:prSet/>
      <dgm:spPr/>
      <dgm:t>
        <a:bodyPr/>
        <a:lstStyle/>
        <a:p>
          <a:endParaRPr lang="en-US"/>
        </a:p>
      </dgm:t>
    </dgm:pt>
    <dgm:pt modelId="{6AFAB542-7621-405A-9B13-126CE0E7D3A2}">
      <dgm:prSet phldrT="[Text]" custT="1"/>
      <dgm:spPr/>
      <dgm:t>
        <a:bodyPr/>
        <a:lstStyle/>
        <a:p>
          <a:r>
            <a:rPr lang="en-US" sz="1800" b="1" smtClean="0">
              <a:effectLst>
                <a:outerShdw blurRad="38100" dist="38100" dir="2700000" algn="tl">
                  <a:srgbClr val="000000">
                    <a:alpha val="43137"/>
                  </a:srgbClr>
                </a:outerShdw>
              </a:effectLst>
            </a:rPr>
            <a:t>Kenan</a:t>
          </a:r>
          <a:endParaRPr lang="en-US" sz="1800" dirty="0">
            <a:effectLst>
              <a:outerShdw blurRad="38100" dist="38100" dir="2700000" algn="tl">
                <a:srgbClr val="000000">
                  <a:alpha val="43137"/>
                </a:srgbClr>
              </a:outerShdw>
            </a:effectLst>
          </a:endParaRPr>
        </a:p>
      </dgm:t>
    </dgm:pt>
    <dgm:pt modelId="{51378D3F-D277-41C3-A0FB-A5587F104427}" type="parTrans" cxnId="{D0B14887-3C68-4C8B-8381-6FF80985DE9B}">
      <dgm:prSet/>
      <dgm:spPr/>
      <dgm:t>
        <a:bodyPr/>
        <a:lstStyle/>
        <a:p>
          <a:endParaRPr lang="en-US"/>
        </a:p>
      </dgm:t>
    </dgm:pt>
    <dgm:pt modelId="{8A599416-FF1F-4903-A119-BBD62F850749}" type="sibTrans" cxnId="{D0B14887-3C68-4C8B-8381-6FF80985DE9B}">
      <dgm:prSet/>
      <dgm:spPr/>
      <dgm:t>
        <a:bodyPr/>
        <a:lstStyle/>
        <a:p>
          <a:endParaRPr lang="en-US"/>
        </a:p>
      </dgm:t>
    </dgm:pt>
    <dgm:pt modelId="{4A60284E-576B-4B31-971A-D4BD0D54590A}">
      <dgm:prSet phldrT="[Text]" custT="1"/>
      <dgm:spPr/>
      <dgm:t>
        <a:bodyPr/>
        <a:lstStyle/>
        <a:p>
          <a:r>
            <a:rPr lang="en-US" sz="1800" b="1" smtClean="0">
              <a:effectLst>
                <a:outerShdw blurRad="38100" dist="38100" dir="2700000" algn="tl">
                  <a:srgbClr val="000000">
                    <a:alpha val="43137"/>
                  </a:srgbClr>
                </a:outerShdw>
              </a:effectLst>
            </a:rPr>
            <a:t>Mahalalel</a:t>
          </a:r>
          <a:endParaRPr lang="en-US" sz="1800" dirty="0">
            <a:effectLst>
              <a:outerShdw blurRad="38100" dist="38100" dir="2700000" algn="tl">
                <a:srgbClr val="000000">
                  <a:alpha val="43137"/>
                </a:srgbClr>
              </a:outerShdw>
            </a:effectLst>
          </a:endParaRPr>
        </a:p>
      </dgm:t>
    </dgm:pt>
    <dgm:pt modelId="{9392CB06-7035-49B4-8FD9-E07B53D05C29}" type="parTrans" cxnId="{9F6304EE-72D0-4BA0-B3F0-6B7938FF7701}">
      <dgm:prSet/>
      <dgm:spPr/>
      <dgm:t>
        <a:bodyPr/>
        <a:lstStyle/>
        <a:p>
          <a:endParaRPr lang="en-US"/>
        </a:p>
      </dgm:t>
    </dgm:pt>
    <dgm:pt modelId="{CD504378-24E8-40FE-8FC7-034C93D6B98D}" type="sibTrans" cxnId="{9F6304EE-72D0-4BA0-B3F0-6B7938FF7701}">
      <dgm:prSet/>
      <dgm:spPr/>
      <dgm:t>
        <a:bodyPr/>
        <a:lstStyle/>
        <a:p>
          <a:endParaRPr lang="en-US"/>
        </a:p>
      </dgm:t>
    </dgm:pt>
    <dgm:pt modelId="{D8333008-E51F-47E2-9E2D-2373CEA5034B}">
      <dgm:prSet phldrT="[Text]" custT="1"/>
      <dgm:spPr/>
      <dgm:t>
        <a:bodyPr/>
        <a:lstStyle/>
        <a:p>
          <a:r>
            <a:rPr lang="en-US" sz="1800" b="1" smtClean="0">
              <a:effectLst>
                <a:outerShdw blurRad="38100" dist="38100" dir="2700000" algn="tl">
                  <a:srgbClr val="000000">
                    <a:alpha val="43137"/>
                  </a:srgbClr>
                </a:outerShdw>
              </a:effectLst>
            </a:rPr>
            <a:t>Jared</a:t>
          </a:r>
          <a:endParaRPr lang="en-US" sz="1800" dirty="0">
            <a:effectLst>
              <a:outerShdw blurRad="38100" dist="38100" dir="2700000" algn="tl">
                <a:srgbClr val="000000">
                  <a:alpha val="43137"/>
                </a:srgbClr>
              </a:outerShdw>
            </a:effectLst>
          </a:endParaRPr>
        </a:p>
      </dgm:t>
    </dgm:pt>
    <dgm:pt modelId="{97CA7A17-DB56-4057-917E-996355CBCEA8}" type="parTrans" cxnId="{2627603A-E65D-45FE-8A0E-F5B927B05FAB}">
      <dgm:prSet/>
      <dgm:spPr/>
      <dgm:t>
        <a:bodyPr/>
        <a:lstStyle/>
        <a:p>
          <a:endParaRPr lang="en-US"/>
        </a:p>
      </dgm:t>
    </dgm:pt>
    <dgm:pt modelId="{AA9267CC-D1B8-46F5-AF30-E441C3A433E9}" type="sibTrans" cxnId="{2627603A-E65D-45FE-8A0E-F5B927B05FAB}">
      <dgm:prSet/>
      <dgm:spPr/>
      <dgm:t>
        <a:bodyPr/>
        <a:lstStyle/>
        <a:p>
          <a:endParaRPr lang="en-US"/>
        </a:p>
      </dgm:t>
    </dgm:pt>
    <dgm:pt modelId="{7BA71D86-129E-45D7-8DAA-DCBFBDF11884}">
      <dgm:prSet phldrT="[Text]" custT="1"/>
      <dgm:spPr/>
      <dgm:t>
        <a:bodyPr/>
        <a:lstStyle/>
        <a:p>
          <a:r>
            <a:rPr lang="en-US" sz="1800" b="1" smtClean="0">
              <a:effectLst>
                <a:outerShdw blurRad="38100" dist="38100" dir="2700000" algn="tl">
                  <a:srgbClr val="000000">
                    <a:alpha val="43137"/>
                  </a:srgbClr>
                </a:outerShdw>
              </a:effectLst>
            </a:rPr>
            <a:t>Enoch</a:t>
          </a:r>
          <a:endParaRPr lang="en-US" sz="1800" dirty="0">
            <a:effectLst>
              <a:outerShdw blurRad="38100" dist="38100" dir="2700000" algn="tl">
                <a:srgbClr val="000000">
                  <a:alpha val="43137"/>
                </a:srgbClr>
              </a:outerShdw>
            </a:effectLst>
          </a:endParaRPr>
        </a:p>
      </dgm:t>
    </dgm:pt>
    <dgm:pt modelId="{6BADE2AC-F2F7-4A22-A474-3239E46EB7F5}" type="parTrans" cxnId="{BFE3BD05-0666-4E66-8594-17744E7B4AFD}">
      <dgm:prSet/>
      <dgm:spPr/>
      <dgm:t>
        <a:bodyPr/>
        <a:lstStyle/>
        <a:p>
          <a:endParaRPr lang="en-US"/>
        </a:p>
      </dgm:t>
    </dgm:pt>
    <dgm:pt modelId="{D3819733-025E-4107-A64F-223A7834FC1E}" type="sibTrans" cxnId="{BFE3BD05-0666-4E66-8594-17744E7B4AFD}">
      <dgm:prSet/>
      <dgm:spPr/>
      <dgm:t>
        <a:bodyPr/>
        <a:lstStyle/>
        <a:p>
          <a:endParaRPr lang="en-US"/>
        </a:p>
      </dgm:t>
    </dgm:pt>
    <dgm:pt modelId="{1B1A8A7D-D0A9-409C-9679-4B86D0856D5F}">
      <dgm:prSet phldrT="[Text]" custT="1"/>
      <dgm:spPr/>
      <dgm:t>
        <a:bodyPr/>
        <a:lstStyle/>
        <a:p>
          <a:r>
            <a:rPr lang="en-US" sz="1800" b="1" smtClean="0">
              <a:effectLst>
                <a:outerShdw blurRad="38100" dist="38100" dir="2700000" algn="tl">
                  <a:srgbClr val="000000">
                    <a:alpha val="43137"/>
                  </a:srgbClr>
                </a:outerShdw>
              </a:effectLst>
            </a:rPr>
            <a:t>Methuselah</a:t>
          </a:r>
          <a:endParaRPr lang="en-US" sz="1800" dirty="0">
            <a:effectLst>
              <a:outerShdw blurRad="38100" dist="38100" dir="2700000" algn="tl">
                <a:srgbClr val="000000">
                  <a:alpha val="43137"/>
                </a:srgbClr>
              </a:outerShdw>
            </a:effectLst>
          </a:endParaRPr>
        </a:p>
      </dgm:t>
    </dgm:pt>
    <dgm:pt modelId="{904D03CB-7A31-46FF-9051-1BA655BFE6C7}" type="parTrans" cxnId="{8C59EED7-7856-4C9C-A774-09749B68E2A4}">
      <dgm:prSet/>
      <dgm:spPr/>
      <dgm:t>
        <a:bodyPr/>
        <a:lstStyle/>
        <a:p>
          <a:endParaRPr lang="en-US"/>
        </a:p>
      </dgm:t>
    </dgm:pt>
    <dgm:pt modelId="{EF6E1646-3964-4C7F-B0D0-1D14A861933D}" type="sibTrans" cxnId="{8C59EED7-7856-4C9C-A774-09749B68E2A4}">
      <dgm:prSet/>
      <dgm:spPr/>
      <dgm:t>
        <a:bodyPr/>
        <a:lstStyle/>
        <a:p>
          <a:endParaRPr lang="en-US"/>
        </a:p>
      </dgm:t>
    </dgm:pt>
    <dgm:pt modelId="{EF638339-4A4F-4F79-B98B-9B77E144DAE5}">
      <dgm:prSet phldrT="[Text]" custT="1"/>
      <dgm:spPr/>
      <dgm:t>
        <a:bodyPr/>
        <a:lstStyle/>
        <a:p>
          <a:r>
            <a:rPr lang="en-US" sz="2000" b="1" smtClean="0"/>
            <a:t>Seth</a:t>
          </a:r>
          <a:endParaRPr lang="en-US" sz="2000" dirty="0"/>
        </a:p>
      </dgm:t>
    </dgm:pt>
    <dgm:pt modelId="{60C444F4-67BD-4C35-A3C4-CC1B61D23382}" type="parTrans" cxnId="{1A5325AF-0BBF-4069-BDED-AA2804E6410A}">
      <dgm:prSet/>
      <dgm:spPr/>
      <dgm:t>
        <a:bodyPr/>
        <a:lstStyle/>
        <a:p>
          <a:endParaRPr lang="en-US"/>
        </a:p>
      </dgm:t>
    </dgm:pt>
    <dgm:pt modelId="{260D3AFF-9C3A-46E6-8341-20A4AE15A5BE}" type="sibTrans" cxnId="{1A5325AF-0BBF-4069-BDED-AA2804E6410A}">
      <dgm:prSet/>
      <dgm:spPr/>
      <dgm:t>
        <a:bodyPr/>
        <a:lstStyle/>
        <a:p>
          <a:endParaRPr lang="en-US"/>
        </a:p>
      </dgm:t>
    </dgm:pt>
    <dgm:pt modelId="{38B57905-7F4B-44B5-B994-BD140A2CAC6C}">
      <dgm:prSet custT="1"/>
      <dgm:spPr/>
      <dgm:t>
        <a:bodyPr/>
        <a:lstStyle/>
        <a:p>
          <a:r>
            <a:rPr lang="he-IL" sz="2400" b="1" spc="300" dirty="0" smtClean="0">
              <a:solidFill>
                <a:srgbClr val="C00000"/>
              </a:solidFill>
            </a:rPr>
            <a:t>ש</a:t>
          </a:r>
          <a:r>
            <a:rPr lang="he-IL" sz="2400" b="1" spc="300" dirty="0" smtClean="0"/>
            <a:t>ת</a:t>
          </a:r>
          <a:endParaRPr lang="en-US" sz="2400" b="1" spc="300" dirty="0"/>
        </a:p>
      </dgm:t>
    </dgm:pt>
    <dgm:pt modelId="{3AC0ECA2-A796-4F28-8F95-883F9C93A288}" type="parTrans" cxnId="{50A938AD-F6BC-4AEF-A031-8E163E0355D4}">
      <dgm:prSet/>
      <dgm:spPr/>
      <dgm:t>
        <a:bodyPr/>
        <a:lstStyle/>
        <a:p>
          <a:endParaRPr lang="en-US"/>
        </a:p>
      </dgm:t>
    </dgm:pt>
    <dgm:pt modelId="{C156A6A8-C163-4773-A255-7ABB56D28EF7}" type="sibTrans" cxnId="{50A938AD-F6BC-4AEF-A031-8E163E0355D4}">
      <dgm:prSet/>
      <dgm:spPr/>
      <dgm:t>
        <a:bodyPr/>
        <a:lstStyle/>
        <a:p>
          <a:endParaRPr lang="en-US"/>
        </a:p>
      </dgm:t>
    </dgm:pt>
    <dgm:pt modelId="{212AD837-6CCC-4FE3-A6AD-6E1B52643B98}">
      <dgm:prSet custT="1"/>
      <dgm:spPr/>
      <dgm:t>
        <a:bodyPr/>
        <a:lstStyle/>
        <a:p>
          <a:r>
            <a:rPr lang="he-IL" sz="2400" b="1" spc="300" dirty="0" smtClean="0">
              <a:solidFill>
                <a:srgbClr val="C00000"/>
              </a:solidFill>
            </a:rPr>
            <a:t>ק</a:t>
          </a:r>
          <a:r>
            <a:rPr lang="he-IL" sz="2400" b="1" spc="300" dirty="0" smtClean="0"/>
            <a:t>ינן</a:t>
          </a:r>
          <a:endParaRPr lang="en-US" sz="2400" b="1" spc="300" dirty="0"/>
        </a:p>
      </dgm:t>
    </dgm:pt>
    <dgm:pt modelId="{D14DA715-00B4-4444-A885-6CF045E60682}" type="parTrans" cxnId="{03871F6E-98D1-4F4A-957B-7CAD4E2E80A3}">
      <dgm:prSet/>
      <dgm:spPr/>
      <dgm:t>
        <a:bodyPr/>
        <a:lstStyle/>
        <a:p>
          <a:endParaRPr lang="en-US"/>
        </a:p>
      </dgm:t>
    </dgm:pt>
    <dgm:pt modelId="{F1995411-CD37-4C29-B3CE-CEA453AE9796}" type="sibTrans" cxnId="{03871F6E-98D1-4F4A-957B-7CAD4E2E80A3}">
      <dgm:prSet/>
      <dgm:spPr/>
      <dgm:t>
        <a:bodyPr/>
        <a:lstStyle/>
        <a:p>
          <a:endParaRPr lang="en-US"/>
        </a:p>
      </dgm:t>
    </dgm:pt>
    <dgm:pt modelId="{B291E4FA-9AA3-4C1A-9E7A-53B26B0BA4D7}">
      <dgm:prSet custT="1"/>
      <dgm:spPr/>
      <dgm:t>
        <a:bodyPr/>
        <a:lstStyle/>
        <a:p>
          <a:r>
            <a:rPr lang="he-IL" sz="2400" b="1" dirty="0" smtClean="0">
              <a:solidFill>
                <a:srgbClr val="C00000"/>
              </a:solidFill>
            </a:rPr>
            <a:t>מ</a:t>
          </a:r>
          <a:r>
            <a:rPr lang="he-IL" sz="2400" b="1" dirty="0" smtClean="0"/>
            <a:t>הללאל</a:t>
          </a:r>
          <a:endParaRPr lang="en-US" sz="2400" b="1" dirty="0"/>
        </a:p>
      </dgm:t>
    </dgm:pt>
    <dgm:pt modelId="{2587F783-5F49-43D3-B727-121F88F6EE3F}" type="parTrans" cxnId="{FB2D50FE-2374-44F9-92ED-64E6F11E3FE5}">
      <dgm:prSet/>
      <dgm:spPr/>
      <dgm:t>
        <a:bodyPr/>
        <a:lstStyle/>
        <a:p>
          <a:endParaRPr lang="en-US"/>
        </a:p>
      </dgm:t>
    </dgm:pt>
    <dgm:pt modelId="{D202388F-D68F-4224-A3AA-3D5E8AF38219}" type="sibTrans" cxnId="{FB2D50FE-2374-44F9-92ED-64E6F11E3FE5}">
      <dgm:prSet/>
      <dgm:spPr/>
      <dgm:t>
        <a:bodyPr/>
        <a:lstStyle/>
        <a:p>
          <a:endParaRPr lang="en-US"/>
        </a:p>
      </dgm:t>
    </dgm:pt>
    <dgm:pt modelId="{76D09BAE-9E5F-40B5-B0FA-A56A1F001FCF}">
      <dgm:prSet custT="1"/>
      <dgm:spPr/>
      <dgm:t>
        <a:bodyPr/>
        <a:lstStyle/>
        <a:p>
          <a:r>
            <a:rPr lang="he-IL" sz="2400" b="1" spc="300" dirty="0" smtClean="0">
              <a:solidFill>
                <a:srgbClr val="C00000"/>
              </a:solidFill>
            </a:rPr>
            <a:t>י</a:t>
          </a:r>
          <a:r>
            <a:rPr lang="he-IL" sz="2400" b="1" spc="300" dirty="0" smtClean="0"/>
            <a:t>רד</a:t>
          </a:r>
          <a:endParaRPr lang="en-US" sz="2400" b="1" spc="300" dirty="0"/>
        </a:p>
      </dgm:t>
    </dgm:pt>
    <dgm:pt modelId="{CBC5FAF6-6B95-4C0B-A78D-1425DE5B169B}" type="parTrans" cxnId="{DAE226F7-5270-4AF4-88BC-EFFE14FA695E}">
      <dgm:prSet/>
      <dgm:spPr/>
      <dgm:t>
        <a:bodyPr/>
        <a:lstStyle/>
        <a:p>
          <a:endParaRPr lang="en-US"/>
        </a:p>
      </dgm:t>
    </dgm:pt>
    <dgm:pt modelId="{1B253DAD-B0F9-400B-B75E-FC7B878B861B}" type="sibTrans" cxnId="{DAE226F7-5270-4AF4-88BC-EFFE14FA695E}">
      <dgm:prSet/>
      <dgm:spPr/>
      <dgm:t>
        <a:bodyPr/>
        <a:lstStyle/>
        <a:p>
          <a:endParaRPr lang="en-US"/>
        </a:p>
      </dgm:t>
    </dgm:pt>
    <dgm:pt modelId="{D3D36333-DD5A-44FF-A866-BDC5366E2134}">
      <dgm:prSet custT="1"/>
      <dgm:spPr/>
      <dgm:t>
        <a:bodyPr/>
        <a:lstStyle/>
        <a:p>
          <a:r>
            <a:rPr lang="he-IL" sz="2400" b="1" spc="300" dirty="0" smtClean="0">
              <a:solidFill>
                <a:srgbClr val="C00000"/>
              </a:solidFill>
            </a:rPr>
            <a:t>ח</a:t>
          </a:r>
          <a:r>
            <a:rPr lang="he-IL" sz="2400" b="1" spc="300" dirty="0" smtClean="0"/>
            <a:t>נוך</a:t>
          </a:r>
          <a:endParaRPr lang="en-US" sz="2400" b="1" spc="300" dirty="0"/>
        </a:p>
      </dgm:t>
    </dgm:pt>
    <dgm:pt modelId="{F46C4D33-53CA-493A-B7B4-09443E6836D0}" type="parTrans" cxnId="{36E924F3-B8E6-4DFF-B793-CFE8DD16234E}">
      <dgm:prSet/>
      <dgm:spPr/>
      <dgm:t>
        <a:bodyPr/>
        <a:lstStyle/>
        <a:p>
          <a:endParaRPr lang="en-US"/>
        </a:p>
      </dgm:t>
    </dgm:pt>
    <dgm:pt modelId="{BEB198BD-D45F-479C-8630-853A6AF1CF62}" type="sibTrans" cxnId="{36E924F3-B8E6-4DFF-B793-CFE8DD16234E}">
      <dgm:prSet/>
      <dgm:spPr/>
      <dgm:t>
        <a:bodyPr/>
        <a:lstStyle/>
        <a:p>
          <a:endParaRPr lang="en-US"/>
        </a:p>
      </dgm:t>
    </dgm:pt>
    <dgm:pt modelId="{553F45FE-3B3A-4832-A0C8-E6E82575501D}">
      <dgm:prSet phldrT="[Text]" custT="1"/>
      <dgm:spPr/>
      <dgm:t>
        <a:bodyPr/>
        <a:lstStyle/>
        <a:p>
          <a:r>
            <a:rPr lang="he-IL" sz="2400" b="1" spc="300" baseline="0" dirty="0" smtClean="0">
              <a:solidFill>
                <a:srgbClr val="C00000"/>
              </a:solidFill>
              <a:latin typeface="David" pitchFamily="34" charset="-79"/>
              <a:cs typeface="David" pitchFamily="34" charset="-79"/>
            </a:rPr>
            <a:t>א</a:t>
          </a:r>
          <a:r>
            <a:rPr lang="he-IL" sz="2400" b="1" spc="300" baseline="0" dirty="0" smtClean="0">
              <a:latin typeface="David" pitchFamily="34" charset="-79"/>
              <a:cs typeface="David" pitchFamily="34" charset="-79"/>
            </a:rPr>
            <a:t>דם</a:t>
          </a:r>
          <a:endParaRPr lang="en-US" sz="2400" b="1" spc="300" baseline="0" dirty="0">
            <a:latin typeface="David" pitchFamily="34" charset="-79"/>
            <a:cs typeface="David" pitchFamily="34" charset="-79"/>
          </a:endParaRPr>
        </a:p>
      </dgm:t>
    </dgm:pt>
    <dgm:pt modelId="{0438CCF1-88D6-44F7-AF7B-83D4C1F4D49A}">
      <dgm:prSet phldrT="[Text]" custT="1"/>
      <dgm:spPr/>
      <dgm:t>
        <a:bodyPr/>
        <a:lstStyle/>
        <a:p>
          <a:r>
            <a:rPr lang="en-US" sz="1800" b="1" smtClean="0">
              <a:effectLst>
                <a:outerShdw blurRad="38100" dist="38100" dir="2700000" algn="tl">
                  <a:srgbClr val="000000">
                    <a:alpha val="43137"/>
                  </a:srgbClr>
                </a:outerShdw>
              </a:effectLst>
            </a:rPr>
            <a:t>Adam</a:t>
          </a:r>
          <a:endParaRPr lang="en-US" sz="1800" dirty="0">
            <a:effectLst>
              <a:outerShdw blurRad="38100" dist="38100" dir="2700000" algn="tl">
                <a:srgbClr val="000000">
                  <a:alpha val="43137"/>
                </a:srgbClr>
              </a:outerShdw>
            </a:effectLst>
          </a:endParaRPr>
        </a:p>
      </dgm:t>
    </dgm:pt>
    <dgm:pt modelId="{DDBD8AEE-2ADE-472E-B4C6-A104E09352C4}" type="sibTrans" cxnId="{3C942571-E53B-4F5C-A86A-C9CBC6A4DB78}">
      <dgm:prSet/>
      <dgm:spPr/>
      <dgm:t>
        <a:bodyPr/>
        <a:lstStyle/>
        <a:p>
          <a:endParaRPr lang="en-US"/>
        </a:p>
      </dgm:t>
    </dgm:pt>
    <dgm:pt modelId="{1205D138-6FCD-4BEE-B88C-EA2D562F106A}" type="parTrans" cxnId="{3C942571-E53B-4F5C-A86A-C9CBC6A4DB78}">
      <dgm:prSet/>
      <dgm:spPr/>
      <dgm:t>
        <a:bodyPr/>
        <a:lstStyle/>
        <a:p>
          <a:endParaRPr lang="en-US"/>
        </a:p>
      </dgm:t>
    </dgm:pt>
    <dgm:pt modelId="{93FDE8DB-94C6-43F3-AB79-348664DA5B73}" type="sibTrans" cxnId="{AC3F682C-9976-4312-898B-C5D229588555}">
      <dgm:prSet/>
      <dgm:spPr/>
      <dgm:t>
        <a:bodyPr/>
        <a:lstStyle/>
        <a:p>
          <a:endParaRPr lang="en-US"/>
        </a:p>
      </dgm:t>
    </dgm:pt>
    <dgm:pt modelId="{CB8CCE12-3E7A-4749-98F3-439F05B62AC2}" type="parTrans" cxnId="{AC3F682C-9976-4312-898B-C5D229588555}">
      <dgm:prSet/>
      <dgm:spPr/>
      <dgm:t>
        <a:bodyPr/>
        <a:lstStyle/>
        <a:p>
          <a:endParaRPr lang="en-US"/>
        </a:p>
      </dgm:t>
    </dgm:pt>
    <dgm:pt modelId="{AFD05256-C1BE-4471-B75A-47AEF1F8C31D}">
      <dgm:prSet custT="1"/>
      <dgm:spPr/>
      <dgm:t>
        <a:bodyPr/>
        <a:lstStyle/>
        <a:p>
          <a:r>
            <a:rPr lang="he-IL" sz="2400" b="1" dirty="0" smtClean="0">
              <a:solidFill>
                <a:srgbClr val="C00000"/>
              </a:solidFill>
            </a:rPr>
            <a:t>מ</a:t>
          </a:r>
          <a:r>
            <a:rPr lang="he-IL" sz="2400" b="1" dirty="0" smtClean="0"/>
            <a:t>תושלח</a:t>
          </a:r>
          <a:endParaRPr lang="en-US" sz="2400" b="1" dirty="0"/>
        </a:p>
      </dgm:t>
    </dgm:pt>
    <dgm:pt modelId="{1F4C9847-379B-4D53-9455-CE504763452F}" type="parTrans" cxnId="{A12B01DC-7E30-44BB-A02C-240DB455F463}">
      <dgm:prSet/>
      <dgm:spPr/>
      <dgm:t>
        <a:bodyPr/>
        <a:lstStyle/>
        <a:p>
          <a:endParaRPr lang="en-US"/>
        </a:p>
      </dgm:t>
    </dgm:pt>
    <dgm:pt modelId="{846BE597-5F3D-4733-898B-BD5535132657}" type="sibTrans" cxnId="{A12B01DC-7E30-44BB-A02C-240DB455F463}">
      <dgm:prSet/>
      <dgm:spPr/>
      <dgm:t>
        <a:bodyPr/>
        <a:lstStyle/>
        <a:p>
          <a:endParaRPr lang="en-US"/>
        </a:p>
      </dgm:t>
    </dgm:pt>
    <dgm:pt modelId="{FF9F86F2-5F69-4253-ADCD-9EEDA47477ED}">
      <dgm:prSet custT="1"/>
      <dgm:spPr/>
      <dgm:t>
        <a:bodyPr/>
        <a:lstStyle/>
        <a:p>
          <a:r>
            <a:rPr lang="en-US" sz="1800" b="1" smtClean="0">
              <a:effectLst>
                <a:outerShdw blurRad="38100" dist="38100" dir="2700000" algn="tl">
                  <a:srgbClr val="000000">
                    <a:alpha val="43137"/>
                  </a:srgbClr>
                </a:outerShdw>
              </a:effectLst>
            </a:rPr>
            <a:t>Lamech</a:t>
          </a:r>
          <a:endParaRPr lang="en-US" sz="1800" dirty="0">
            <a:effectLst>
              <a:outerShdw blurRad="38100" dist="38100" dir="2700000" algn="tl">
                <a:srgbClr val="000000">
                  <a:alpha val="43137"/>
                </a:srgbClr>
              </a:outerShdw>
            </a:effectLst>
          </a:endParaRPr>
        </a:p>
      </dgm:t>
    </dgm:pt>
    <dgm:pt modelId="{E2DA7E8F-64B5-4DB1-80AC-B61CD809AC5E}" type="parTrans" cxnId="{28C462A7-EAF8-443D-A459-59EE98A76B18}">
      <dgm:prSet/>
      <dgm:spPr/>
      <dgm:t>
        <a:bodyPr/>
        <a:lstStyle/>
        <a:p>
          <a:endParaRPr lang="en-US"/>
        </a:p>
      </dgm:t>
    </dgm:pt>
    <dgm:pt modelId="{9F25F63C-13F1-453A-9189-D867B3AC3AF8}" type="sibTrans" cxnId="{28C462A7-EAF8-443D-A459-59EE98A76B18}">
      <dgm:prSet/>
      <dgm:spPr/>
      <dgm:t>
        <a:bodyPr/>
        <a:lstStyle/>
        <a:p>
          <a:endParaRPr lang="en-US"/>
        </a:p>
      </dgm:t>
    </dgm:pt>
    <dgm:pt modelId="{62E33CB2-73E9-4574-B57F-05D0FC12A221}">
      <dgm:prSet custT="1"/>
      <dgm:spPr/>
      <dgm:t>
        <a:bodyPr/>
        <a:lstStyle/>
        <a:p>
          <a:r>
            <a:rPr lang="he-IL" sz="2400" b="1" spc="300" dirty="0" smtClean="0">
              <a:solidFill>
                <a:srgbClr val="C00000"/>
              </a:solidFill>
            </a:rPr>
            <a:t>ל</a:t>
          </a:r>
          <a:r>
            <a:rPr lang="he-IL" sz="2400" b="1" spc="300" dirty="0" smtClean="0"/>
            <a:t>מך</a:t>
          </a:r>
          <a:endParaRPr lang="en-US" sz="2400" b="1" spc="300" dirty="0"/>
        </a:p>
      </dgm:t>
    </dgm:pt>
    <dgm:pt modelId="{2F14ED3A-DFC9-483E-AE8A-475B874BD7FB}" type="parTrans" cxnId="{B6496F5C-194E-40DB-B328-3E776281C7C2}">
      <dgm:prSet/>
      <dgm:spPr/>
      <dgm:t>
        <a:bodyPr/>
        <a:lstStyle/>
        <a:p>
          <a:endParaRPr lang="en-US"/>
        </a:p>
      </dgm:t>
    </dgm:pt>
    <dgm:pt modelId="{8638D5F9-E892-4829-857C-53B37B9F8F85}" type="sibTrans" cxnId="{B6496F5C-194E-40DB-B328-3E776281C7C2}">
      <dgm:prSet/>
      <dgm:spPr/>
      <dgm:t>
        <a:bodyPr/>
        <a:lstStyle/>
        <a:p>
          <a:endParaRPr lang="en-US"/>
        </a:p>
      </dgm:t>
    </dgm:pt>
    <dgm:pt modelId="{8CE0A84B-3B67-4733-A89D-449FC1703EB4}" type="pres">
      <dgm:prSet presAssocID="{66D72BBE-3346-4407-B5FF-BBBC16B801D0}" presName="Name0" presStyleCnt="0">
        <dgm:presLayoutVars>
          <dgm:dir/>
          <dgm:animLvl val="lvl"/>
          <dgm:resizeHandles val="exact"/>
        </dgm:presLayoutVars>
      </dgm:prSet>
      <dgm:spPr/>
      <dgm:t>
        <a:bodyPr/>
        <a:lstStyle/>
        <a:p>
          <a:endParaRPr lang="en-US"/>
        </a:p>
      </dgm:t>
    </dgm:pt>
    <dgm:pt modelId="{036DE336-89CA-48BB-968E-BAEA3ED11D92}" type="pres">
      <dgm:prSet presAssocID="{FF9F86F2-5F69-4253-ADCD-9EEDA47477ED}" presName="boxAndChildren" presStyleCnt="0"/>
      <dgm:spPr/>
      <dgm:t>
        <a:bodyPr/>
        <a:lstStyle/>
        <a:p>
          <a:endParaRPr lang="en-US"/>
        </a:p>
      </dgm:t>
    </dgm:pt>
    <dgm:pt modelId="{EDC4FC5A-ED2A-428A-A408-1BE299BEB7B1}" type="pres">
      <dgm:prSet presAssocID="{FF9F86F2-5F69-4253-ADCD-9EEDA47477ED}" presName="parentTextBox" presStyleLbl="node1" presStyleIdx="0" presStyleCnt="9"/>
      <dgm:spPr/>
      <dgm:t>
        <a:bodyPr/>
        <a:lstStyle/>
        <a:p>
          <a:endParaRPr lang="en-US"/>
        </a:p>
      </dgm:t>
    </dgm:pt>
    <dgm:pt modelId="{47901064-8634-4108-9D78-7D254A2EE1C3}" type="pres">
      <dgm:prSet presAssocID="{FF9F86F2-5F69-4253-ADCD-9EEDA47477ED}" presName="entireBox" presStyleLbl="node1" presStyleIdx="0" presStyleCnt="9"/>
      <dgm:spPr/>
      <dgm:t>
        <a:bodyPr/>
        <a:lstStyle/>
        <a:p>
          <a:endParaRPr lang="en-US"/>
        </a:p>
      </dgm:t>
    </dgm:pt>
    <dgm:pt modelId="{30FC209E-FFF3-4FBE-B90B-A31D845E91EB}" type="pres">
      <dgm:prSet presAssocID="{FF9F86F2-5F69-4253-ADCD-9EEDA47477ED}" presName="descendantBox" presStyleCnt="0"/>
      <dgm:spPr/>
      <dgm:t>
        <a:bodyPr/>
        <a:lstStyle/>
        <a:p>
          <a:endParaRPr lang="en-US"/>
        </a:p>
      </dgm:t>
    </dgm:pt>
    <dgm:pt modelId="{924634C3-6457-4889-B259-B21EA69BAAB2}" type="pres">
      <dgm:prSet presAssocID="{62E33CB2-73E9-4574-B57F-05D0FC12A221}" presName="childTextBox" presStyleLbl="fgAccFollowNode1" presStyleIdx="0" presStyleCnt="9">
        <dgm:presLayoutVars>
          <dgm:bulletEnabled val="1"/>
        </dgm:presLayoutVars>
      </dgm:prSet>
      <dgm:spPr/>
      <dgm:t>
        <a:bodyPr/>
        <a:lstStyle/>
        <a:p>
          <a:endParaRPr lang="en-US"/>
        </a:p>
      </dgm:t>
    </dgm:pt>
    <dgm:pt modelId="{F5A00589-ECC6-487F-AD07-BABC2A9107BA}" type="pres">
      <dgm:prSet presAssocID="{EF6E1646-3964-4C7F-B0D0-1D14A861933D}" presName="sp" presStyleCnt="0"/>
      <dgm:spPr/>
      <dgm:t>
        <a:bodyPr/>
        <a:lstStyle/>
        <a:p>
          <a:endParaRPr lang="en-US"/>
        </a:p>
      </dgm:t>
    </dgm:pt>
    <dgm:pt modelId="{BD4EC01D-58B2-4669-91AB-F2F7936837C7}" type="pres">
      <dgm:prSet presAssocID="{1B1A8A7D-D0A9-409C-9679-4B86D0856D5F}" presName="arrowAndChildren" presStyleCnt="0"/>
      <dgm:spPr/>
      <dgm:t>
        <a:bodyPr/>
        <a:lstStyle/>
        <a:p>
          <a:endParaRPr lang="en-US"/>
        </a:p>
      </dgm:t>
    </dgm:pt>
    <dgm:pt modelId="{53125F8D-1EDE-4939-BB12-AF1B82037461}" type="pres">
      <dgm:prSet presAssocID="{1B1A8A7D-D0A9-409C-9679-4B86D0856D5F}" presName="parentTextArrow" presStyleLbl="node1" presStyleIdx="0" presStyleCnt="9"/>
      <dgm:spPr/>
      <dgm:t>
        <a:bodyPr/>
        <a:lstStyle/>
        <a:p>
          <a:endParaRPr lang="en-US"/>
        </a:p>
      </dgm:t>
    </dgm:pt>
    <dgm:pt modelId="{E052E52E-9E78-4581-BA83-DFB962CD050D}" type="pres">
      <dgm:prSet presAssocID="{1B1A8A7D-D0A9-409C-9679-4B86D0856D5F}" presName="arrow" presStyleLbl="node1" presStyleIdx="1" presStyleCnt="9"/>
      <dgm:spPr/>
      <dgm:t>
        <a:bodyPr/>
        <a:lstStyle/>
        <a:p>
          <a:endParaRPr lang="en-US"/>
        </a:p>
      </dgm:t>
    </dgm:pt>
    <dgm:pt modelId="{2ABD99AC-A45E-46E9-9B07-3ADAFCECFB5F}" type="pres">
      <dgm:prSet presAssocID="{1B1A8A7D-D0A9-409C-9679-4B86D0856D5F}" presName="descendantArrow" presStyleCnt="0"/>
      <dgm:spPr/>
      <dgm:t>
        <a:bodyPr/>
        <a:lstStyle/>
        <a:p>
          <a:endParaRPr lang="en-US"/>
        </a:p>
      </dgm:t>
    </dgm:pt>
    <dgm:pt modelId="{4F105731-0243-440F-8388-4E9B26335C72}" type="pres">
      <dgm:prSet presAssocID="{AFD05256-C1BE-4471-B75A-47AEF1F8C31D}" presName="childTextArrow" presStyleLbl="fgAccFollowNode1" presStyleIdx="1" presStyleCnt="9">
        <dgm:presLayoutVars>
          <dgm:bulletEnabled val="1"/>
        </dgm:presLayoutVars>
      </dgm:prSet>
      <dgm:spPr/>
      <dgm:t>
        <a:bodyPr/>
        <a:lstStyle/>
        <a:p>
          <a:endParaRPr lang="en-US"/>
        </a:p>
      </dgm:t>
    </dgm:pt>
    <dgm:pt modelId="{F3061E04-6384-49DC-8B1A-8609025D6C17}" type="pres">
      <dgm:prSet presAssocID="{D3819733-025E-4107-A64F-223A7834FC1E}" presName="sp" presStyleCnt="0"/>
      <dgm:spPr/>
      <dgm:t>
        <a:bodyPr/>
        <a:lstStyle/>
        <a:p>
          <a:endParaRPr lang="en-US"/>
        </a:p>
      </dgm:t>
    </dgm:pt>
    <dgm:pt modelId="{3A7A87EB-4725-4E5E-8CAA-C5B7D460E780}" type="pres">
      <dgm:prSet presAssocID="{7BA71D86-129E-45D7-8DAA-DCBFBDF11884}" presName="arrowAndChildren" presStyleCnt="0"/>
      <dgm:spPr/>
      <dgm:t>
        <a:bodyPr/>
        <a:lstStyle/>
        <a:p>
          <a:endParaRPr lang="en-US"/>
        </a:p>
      </dgm:t>
    </dgm:pt>
    <dgm:pt modelId="{5CE47816-691F-473D-88F1-19982A675078}" type="pres">
      <dgm:prSet presAssocID="{7BA71D86-129E-45D7-8DAA-DCBFBDF11884}" presName="parentTextArrow" presStyleLbl="node1" presStyleIdx="1" presStyleCnt="9"/>
      <dgm:spPr/>
      <dgm:t>
        <a:bodyPr/>
        <a:lstStyle/>
        <a:p>
          <a:endParaRPr lang="en-US"/>
        </a:p>
      </dgm:t>
    </dgm:pt>
    <dgm:pt modelId="{AEF35E6D-7C17-40B8-91C5-2BFA8E0D0AAD}" type="pres">
      <dgm:prSet presAssocID="{7BA71D86-129E-45D7-8DAA-DCBFBDF11884}" presName="arrow" presStyleLbl="node1" presStyleIdx="2" presStyleCnt="9"/>
      <dgm:spPr/>
      <dgm:t>
        <a:bodyPr/>
        <a:lstStyle/>
        <a:p>
          <a:endParaRPr lang="en-US"/>
        </a:p>
      </dgm:t>
    </dgm:pt>
    <dgm:pt modelId="{57E03708-F835-4541-95B0-888FD6217FDB}" type="pres">
      <dgm:prSet presAssocID="{7BA71D86-129E-45D7-8DAA-DCBFBDF11884}" presName="descendantArrow" presStyleCnt="0"/>
      <dgm:spPr/>
      <dgm:t>
        <a:bodyPr/>
        <a:lstStyle/>
        <a:p>
          <a:endParaRPr lang="en-US"/>
        </a:p>
      </dgm:t>
    </dgm:pt>
    <dgm:pt modelId="{1FC448D3-4D5B-440C-878E-ACF46F66DF1D}" type="pres">
      <dgm:prSet presAssocID="{D3D36333-DD5A-44FF-A866-BDC5366E2134}" presName="childTextArrow" presStyleLbl="fgAccFollowNode1" presStyleIdx="2" presStyleCnt="9">
        <dgm:presLayoutVars>
          <dgm:bulletEnabled val="1"/>
        </dgm:presLayoutVars>
      </dgm:prSet>
      <dgm:spPr/>
      <dgm:t>
        <a:bodyPr/>
        <a:lstStyle/>
        <a:p>
          <a:endParaRPr lang="en-US"/>
        </a:p>
      </dgm:t>
    </dgm:pt>
    <dgm:pt modelId="{7E5D6166-F4CA-4B10-B44A-8211D81FC6D0}" type="pres">
      <dgm:prSet presAssocID="{AA9267CC-D1B8-46F5-AF30-E441C3A433E9}" presName="sp" presStyleCnt="0"/>
      <dgm:spPr/>
      <dgm:t>
        <a:bodyPr/>
        <a:lstStyle/>
        <a:p>
          <a:endParaRPr lang="en-US"/>
        </a:p>
      </dgm:t>
    </dgm:pt>
    <dgm:pt modelId="{0C552A7A-15AA-4EBA-9606-29BA4B27ACD6}" type="pres">
      <dgm:prSet presAssocID="{D8333008-E51F-47E2-9E2D-2373CEA5034B}" presName="arrowAndChildren" presStyleCnt="0"/>
      <dgm:spPr/>
      <dgm:t>
        <a:bodyPr/>
        <a:lstStyle/>
        <a:p>
          <a:endParaRPr lang="en-US"/>
        </a:p>
      </dgm:t>
    </dgm:pt>
    <dgm:pt modelId="{E813ED6B-8FA2-45D9-B23F-7CFCF6A68F3C}" type="pres">
      <dgm:prSet presAssocID="{D8333008-E51F-47E2-9E2D-2373CEA5034B}" presName="parentTextArrow" presStyleLbl="node1" presStyleIdx="2" presStyleCnt="9"/>
      <dgm:spPr/>
      <dgm:t>
        <a:bodyPr/>
        <a:lstStyle/>
        <a:p>
          <a:endParaRPr lang="en-US"/>
        </a:p>
      </dgm:t>
    </dgm:pt>
    <dgm:pt modelId="{2F38E7BF-0F9A-4F2C-8CE6-20AEF060097D}" type="pres">
      <dgm:prSet presAssocID="{D8333008-E51F-47E2-9E2D-2373CEA5034B}" presName="arrow" presStyleLbl="node1" presStyleIdx="3" presStyleCnt="9"/>
      <dgm:spPr/>
      <dgm:t>
        <a:bodyPr/>
        <a:lstStyle/>
        <a:p>
          <a:endParaRPr lang="en-US"/>
        </a:p>
      </dgm:t>
    </dgm:pt>
    <dgm:pt modelId="{1D2A0123-948B-4F04-B38D-DEEA9AC4B0D3}" type="pres">
      <dgm:prSet presAssocID="{D8333008-E51F-47E2-9E2D-2373CEA5034B}" presName="descendantArrow" presStyleCnt="0"/>
      <dgm:spPr/>
      <dgm:t>
        <a:bodyPr/>
        <a:lstStyle/>
        <a:p>
          <a:endParaRPr lang="en-US"/>
        </a:p>
      </dgm:t>
    </dgm:pt>
    <dgm:pt modelId="{6E3130BD-41F2-4CEA-AB1E-A79A9CA5F434}" type="pres">
      <dgm:prSet presAssocID="{76D09BAE-9E5F-40B5-B0FA-A56A1F001FCF}" presName="childTextArrow" presStyleLbl="fgAccFollowNode1" presStyleIdx="3" presStyleCnt="9">
        <dgm:presLayoutVars>
          <dgm:bulletEnabled val="1"/>
        </dgm:presLayoutVars>
      </dgm:prSet>
      <dgm:spPr/>
      <dgm:t>
        <a:bodyPr/>
        <a:lstStyle/>
        <a:p>
          <a:endParaRPr lang="en-US"/>
        </a:p>
      </dgm:t>
    </dgm:pt>
    <dgm:pt modelId="{19E7F097-77A9-44EC-8BA2-D443F7D0B299}" type="pres">
      <dgm:prSet presAssocID="{CD504378-24E8-40FE-8FC7-034C93D6B98D}" presName="sp" presStyleCnt="0"/>
      <dgm:spPr/>
      <dgm:t>
        <a:bodyPr/>
        <a:lstStyle/>
        <a:p>
          <a:endParaRPr lang="en-US"/>
        </a:p>
      </dgm:t>
    </dgm:pt>
    <dgm:pt modelId="{F9954F05-5C3F-4280-8224-884F9E8571E1}" type="pres">
      <dgm:prSet presAssocID="{4A60284E-576B-4B31-971A-D4BD0D54590A}" presName="arrowAndChildren" presStyleCnt="0"/>
      <dgm:spPr/>
      <dgm:t>
        <a:bodyPr/>
        <a:lstStyle/>
        <a:p>
          <a:endParaRPr lang="en-US"/>
        </a:p>
      </dgm:t>
    </dgm:pt>
    <dgm:pt modelId="{08086EC1-B163-48B4-81D4-CFF88E90AA6F}" type="pres">
      <dgm:prSet presAssocID="{4A60284E-576B-4B31-971A-D4BD0D54590A}" presName="parentTextArrow" presStyleLbl="node1" presStyleIdx="3" presStyleCnt="9"/>
      <dgm:spPr/>
      <dgm:t>
        <a:bodyPr/>
        <a:lstStyle/>
        <a:p>
          <a:endParaRPr lang="en-US"/>
        </a:p>
      </dgm:t>
    </dgm:pt>
    <dgm:pt modelId="{A2E1598F-8CB4-477D-8769-41DB0DD2B007}" type="pres">
      <dgm:prSet presAssocID="{4A60284E-576B-4B31-971A-D4BD0D54590A}" presName="arrow" presStyleLbl="node1" presStyleIdx="4" presStyleCnt="9"/>
      <dgm:spPr/>
      <dgm:t>
        <a:bodyPr/>
        <a:lstStyle/>
        <a:p>
          <a:endParaRPr lang="en-US"/>
        </a:p>
      </dgm:t>
    </dgm:pt>
    <dgm:pt modelId="{95ED84B2-07CF-4EC5-9C49-E1BBD6D184F8}" type="pres">
      <dgm:prSet presAssocID="{4A60284E-576B-4B31-971A-D4BD0D54590A}" presName="descendantArrow" presStyleCnt="0"/>
      <dgm:spPr/>
      <dgm:t>
        <a:bodyPr/>
        <a:lstStyle/>
        <a:p>
          <a:endParaRPr lang="en-US"/>
        </a:p>
      </dgm:t>
    </dgm:pt>
    <dgm:pt modelId="{054CA370-73D6-4BC7-A9A1-450E8F3EEEE2}" type="pres">
      <dgm:prSet presAssocID="{B291E4FA-9AA3-4C1A-9E7A-53B26B0BA4D7}" presName="childTextArrow" presStyleLbl="fgAccFollowNode1" presStyleIdx="4" presStyleCnt="9">
        <dgm:presLayoutVars>
          <dgm:bulletEnabled val="1"/>
        </dgm:presLayoutVars>
      </dgm:prSet>
      <dgm:spPr/>
      <dgm:t>
        <a:bodyPr/>
        <a:lstStyle/>
        <a:p>
          <a:endParaRPr lang="en-US"/>
        </a:p>
      </dgm:t>
    </dgm:pt>
    <dgm:pt modelId="{3EE2DEFD-507B-4A4C-A95E-747A46F017D9}" type="pres">
      <dgm:prSet presAssocID="{8A599416-FF1F-4903-A119-BBD62F850749}" presName="sp" presStyleCnt="0"/>
      <dgm:spPr/>
      <dgm:t>
        <a:bodyPr/>
        <a:lstStyle/>
        <a:p>
          <a:endParaRPr lang="en-US"/>
        </a:p>
      </dgm:t>
    </dgm:pt>
    <dgm:pt modelId="{13156052-2E3F-46E0-8434-291841141488}" type="pres">
      <dgm:prSet presAssocID="{6AFAB542-7621-405A-9B13-126CE0E7D3A2}" presName="arrowAndChildren" presStyleCnt="0"/>
      <dgm:spPr/>
      <dgm:t>
        <a:bodyPr/>
        <a:lstStyle/>
        <a:p>
          <a:endParaRPr lang="en-US"/>
        </a:p>
      </dgm:t>
    </dgm:pt>
    <dgm:pt modelId="{C1152A86-6776-4F50-A705-79539D9C93FF}" type="pres">
      <dgm:prSet presAssocID="{6AFAB542-7621-405A-9B13-126CE0E7D3A2}" presName="parentTextArrow" presStyleLbl="node1" presStyleIdx="4" presStyleCnt="9"/>
      <dgm:spPr/>
      <dgm:t>
        <a:bodyPr/>
        <a:lstStyle/>
        <a:p>
          <a:endParaRPr lang="en-US"/>
        </a:p>
      </dgm:t>
    </dgm:pt>
    <dgm:pt modelId="{431095D6-80E2-4EAB-9193-15B379E5B808}" type="pres">
      <dgm:prSet presAssocID="{6AFAB542-7621-405A-9B13-126CE0E7D3A2}" presName="arrow" presStyleLbl="node1" presStyleIdx="5" presStyleCnt="9"/>
      <dgm:spPr/>
      <dgm:t>
        <a:bodyPr/>
        <a:lstStyle/>
        <a:p>
          <a:endParaRPr lang="en-US"/>
        </a:p>
      </dgm:t>
    </dgm:pt>
    <dgm:pt modelId="{FB3C2C7E-4880-42E3-A1B0-9E344F6A02C4}" type="pres">
      <dgm:prSet presAssocID="{6AFAB542-7621-405A-9B13-126CE0E7D3A2}" presName="descendantArrow" presStyleCnt="0"/>
      <dgm:spPr/>
      <dgm:t>
        <a:bodyPr/>
        <a:lstStyle/>
        <a:p>
          <a:endParaRPr lang="en-US"/>
        </a:p>
      </dgm:t>
    </dgm:pt>
    <dgm:pt modelId="{40B44EB3-DBA6-463E-A107-30E4D2ED3B9F}" type="pres">
      <dgm:prSet presAssocID="{212AD837-6CCC-4FE3-A6AD-6E1B52643B98}" presName="childTextArrow" presStyleLbl="fgAccFollowNode1" presStyleIdx="5" presStyleCnt="9">
        <dgm:presLayoutVars>
          <dgm:bulletEnabled val="1"/>
        </dgm:presLayoutVars>
      </dgm:prSet>
      <dgm:spPr/>
      <dgm:t>
        <a:bodyPr/>
        <a:lstStyle/>
        <a:p>
          <a:endParaRPr lang="en-US"/>
        </a:p>
      </dgm:t>
    </dgm:pt>
    <dgm:pt modelId="{1EF5C74B-A3AC-41C7-971F-B21C9963FBD4}" type="pres">
      <dgm:prSet presAssocID="{1AA2DFBF-CFA8-4D7C-B382-D1944164EE9C}" presName="sp" presStyleCnt="0"/>
      <dgm:spPr/>
      <dgm:t>
        <a:bodyPr/>
        <a:lstStyle/>
        <a:p>
          <a:endParaRPr lang="en-US"/>
        </a:p>
      </dgm:t>
    </dgm:pt>
    <dgm:pt modelId="{56662458-009A-49C8-B94A-0C224953673E}" type="pres">
      <dgm:prSet presAssocID="{625A199E-7B4C-443C-9079-21714EFE0A1D}" presName="arrowAndChildren" presStyleCnt="0"/>
      <dgm:spPr/>
      <dgm:t>
        <a:bodyPr/>
        <a:lstStyle/>
        <a:p>
          <a:endParaRPr lang="en-US"/>
        </a:p>
      </dgm:t>
    </dgm:pt>
    <dgm:pt modelId="{E0093CB6-D42C-454C-BB97-31CD26EC98AB}" type="pres">
      <dgm:prSet presAssocID="{625A199E-7B4C-443C-9079-21714EFE0A1D}" presName="parentTextArrow" presStyleLbl="node1" presStyleIdx="5" presStyleCnt="9"/>
      <dgm:spPr/>
      <dgm:t>
        <a:bodyPr/>
        <a:lstStyle/>
        <a:p>
          <a:endParaRPr lang="en-US"/>
        </a:p>
      </dgm:t>
    </dgm:pt>
    <dgm:pt modelId="{61989394-491D-41E6-8D57-5D3757869C68}" type="pres">
      <dgm:prSet presAssocID="{625A199E-7B4C-443C-9079-21714EFE0A1D}" presName="arrow" presStyleLbl="node1" presStyleIdx="6" presStyleCnt="9"/>
      <dgm:spPr/>
      <dgm:t>
        <a:bodyPr/>
        <a:lstStyle/>
        <a:p>
          <a:endParaRPr lang="en-US"/>
        </a:p>
      </dgm:t>
    </dgm:pt>
    <dgm:pt modelId="{5C028E4B-1DA3-4840-9F96-037E388D28C7}" type="pres">
      <dgm:prSet presAssocID="{625A199E-7B4C-443C-9079-21714EFE0A1D}" presName="descendantArrow" presStyleCnt="0"/>
      <dgm:spPr/>
      <dgm:t>
        <a:bodyPr/>
        <a:lstStyle/>
        <a:p>
          <a:endParaRPr lang="en-US"/>
        </a:p>
      </dgm:t>
    </dgm:pt>
    <dgm:pt modelId="{61D105D4-F8CD-4114-9F53-AECC7FDA6BA3}" type="pres">
      <dgm:prSet presAssocID="{A2C1F0EF-7BEE-4D61-BBAB-B64E913745CC}" presName="childTextArrow" presStyleLbl="fgAccFollowNode1" presStyleIdx="6" presStyleCnt="9">
        <dgm:presLayoutVars>
          <dgm:bulletEnabled val="1"/>
        </dgm:presLayoutVars>
      </dgm:prSet>
      <dgm:spPr/>
      <dgm:t>
        <a:bodyPr/>
        <a:lstStyle/>
        <a:p>
          <a:endParaRPr lang="en-US"/>
        </a:p>
      </dgm:t>
    </dgm:pt>
    <dgm:pt modelId="{6702BC0B-AE19-43AC-B04B-864083A93E80}" type="pres">
      <dgm:prSet presAssocID="{260D3AFF-9C3A-46E6-8341-20A4AE15A5BE}" presName="sp" presStyleCnt="0"/>
      <dgm:spPr/>
      <dgm:t>
        <a:bodyPr/>
        <a:lstStyle/>
        <a:p>
          <a:endParaRPr lang="en-US"/>
        </a:p>
      </dgm:t>
    </dgm:pt>
    <dgm:pt modelId="{761D6FD9-CEFE-453C-96B3-931B1AB0E648}" type="pres">
      <dgm:prSet presAssocID="{EF638339-4A4F-4F79-B98B-9B77E144DAE5}" presName="arrowAndChildren" presStyleCnt="0"/>
      <dgm:spPr/>
      <dgm:t>
        <a:bodyPr/>
        <a:lstStyle/>
        <a:p>
          <a:endParaRPr lang="en-US"/>
        </a:p>
      </dgm:t>
    </dgm:pt>
    <dgm:pt modelId="{2EA1A765-64B7-43C7-8701-CE5BB700322C}" type="pres">
      <dgm:prSet presAssocID="{EF638339-4A4F-4F79-B98B-9B77E144DAE5}" presName="parentTextArrow" presStyleLbl="node1" presStyleIdx="6" presStyleCnt="9"/>
      <dgm:spPr/>
      <dgm:t>
        <a:bodyPr/>
        <a:lstStyle/>
        <a:p>
          <a:endParaRPr lang="en-US"/>
        </a:p>
      </dgm:t>
    </dgm:pt>
    <dgm:pt modelId="{C0B55A8C-600E-4535-8E87-211427149C7C}" type="pres">
      <dgm:prSet presAssocID="{EF638339-4A4F-4F79-B98B-9B77E144DAE5}" presName="arrow" presStyleLbl="node1" presStyleIdx="7" presStyleCnt="9"/>
      <dgm:spPr/>
      <dgm:t>
        <a:bodyPr/>
        <a:lstStyle/>
        <a:p>
          <a:endParaRPr lang="en-US"/>
        </a:p>
      </dgm:t>
    </dgm:pt>
    <dgm:pt modelId="{01C00A5C-DE6B-49E5-A4F7-680BEB9A2032}" type="pres">
      <dgm:prSet presAssocID="{EF638339-4A4F-4F79-B98B-9B77E144DAE5}" presName="descendantArrow" presStyleCnt="0"/>
      <dgm:spPr/>
      <dgm:t>
        <a:bodyPr/>
        <a:lstStyle/>
        <a:p>
          <a:endParaRPr lang="en-US"/>
        </a:p>
      </dgm:t>
    </dgm:pt>
    <dgm:pt modelId="{69A5328E-4E09-4673-ABB9-0E1C26BBE844}" type="pres">
      <dgm:prSet presAssocID="{38B57905-7F4B-44B5-B994-BD140A2CAC6C}" presName="childTextArrow" presStyleLbl="fgAccFollowNode1" presStyleIdx="7" presStyleCnt="9">
        <dgm:presLayoutVars>
          <dgm:bulletEnabled val="1"/>
        </dgm:presLayoutVars>
      </dgm:prSet>
      <dgm:spPr/>
      <dgm:t>
        <a:bodyPr/>
        <a:lstStyle/>
        <a:p>
          <a:endParaRPr lang="en-US"/>
        </a:p>
      </dgm:t>
    </dgm:pt>
    <dgm:pt modelId="{B1543742-63BD-41FF-B593-C4DEAF541FFC}" type="pres">
      <dgm:prSet presAssocID="{DDBD8AEE-2ADE-472E-B4C6-A104E09352C4}" presName="sp" presStyleCnt="0"/>
      <dgm:spPr/>
      <dgm:t>
        <a:bodyPr/>
        <a:lstStyle/>
        <a:p>
          <a:endParaRPr lang="en-US"/>
        </a:p>
      </dgm:t>
    </dgm:pt>
    <dgm:pt modelId="{CD0DFB92-53DE-415A-B1AC-F9501CB3B573}" type="pres">
      <dgm:prSet presAssocID="{0438CCF1-88D6-44F7-AF7B-83D4C1F4D49A}" presName="arrowAndChildren" presStyleCnt="0"/>
      <dgm:spPr/>
      <dgm:t>
        <a:bodyPr/>
        <a:lstStyle/>
        <a:p>
          <a:endParaRPr lang="en-US"/>
        </a:p>
      </dgm:t>
    </dgm:pt>
    <dgm:pt modelId="{30A0CABE-CFE5-48A7-82B9-E6B4FC614F68}" type="pres">
      <dgm:prSet presAssocID="{0438CCF1-88D6-44F7-AF7B-83D4C1F4D49A}" presName="parentTextArrow" presStyleLbl="node1" presStyleIdx="7" presStyleCnt="9"/>
      <dgm:spPr/>
      <dgm:t>
        <a:bodyPr/>
        <a:lstStyle/>
        <a:p>
          <a:endParaRPr lang="en-US"/>
        </a:p>
      </dgm:t>
    </dgm:pt>
    <dgm:pt modelId="{D05BC19B-0C2D-4763-BF78-3F917B29378D}" type="pres">
      <dgm:prSet presAssocID="{0438CCF1-88D6-44F7-AF7B-83D4C1F4D49A}" presName="arrow" presStyleLbl="node1" presStyleIdx="8" presStyleCnt="9"/>
      <dgm:spPr/>
      <dgm:t>
        <a:bodyPr/>
        <a:lstStyle/>
        <a:p>
          <a:endParaRPr lang="en-US"/>
        </a:p>
      </dgm:t>
    </dgm:pt>
    <dgm:pt modelId="{777ACD06-E1DF-4ACC-B003-29C8EA75EBA7}" type="pres">
      <dgm:prSet presAssocID="{0438CCF1-88D6-44F7-AF7B-83D4C1F4D49A}" presName="descendantArrow" presStyleCnt="0"/>
      <dgm:spPr/>
      <dgm:t>
        <a:bodyPr/>
        <a:lstStyle/>
        <a:p>
          <a:endParaRPr lang="en-US"/>
        </a:p>
      </dgm:t>
    </dgm:pt>
    <dgm:pt modelId="{85FF8C92-F883-4AAD-9475-13A49C79033C}" type="pres">
      <dgm:prSet presAssocID="{553F45FE-3B3A-4832-A0C8-E6E82575501D}" presName="childTextArrow" presStyleLbl="fgAccFollowNode1" presStyleIdx="8" presStyleCnt="9">
        <dgm:presLayoutVars>
          <dgm:bulletEnabled val="1"/>
        </dgm:presLayoutVars>
      </dgm:prSet>
      <dgm:spPr/>
      <dgm:t>
        <a:bodyPr/>
        <a:lstStyle/>
        <a:p>
          <a:endParaRPr lang="en-US"/>
        </a:p>
      </dgm:t>
    </dgm:pt>
  </dgm:ptLst>
  <dgm:cxnLst>
    <dgm:cxn modelId="{10A72C6A-EC8E-4367-AC53-84B46DF7960E}" srcId="{625A199E-7B4C-443C-9079-21714EFE0A1D}" destId="{A2C1F0EF-7BEE-4D61-BBAB-B64E913745CC}" srcOrd="0" destOrd="0" parTransId="{A8F9C8D5-2C1C-457D-BE08-43326611B2D3}" sibTransId="{2DF5AC42-A202-4C7A-84AB-E634D23A4158}"/>
    <dgm:cxn modelId="{47DD5EA1-DA24-4315-B643-6D881BD34A9B}" type="presOf" srcId="{0438CCF1-88D6-44F7-AF7B-83D4C1F4D49A}" destId="{30A0CABE-CFE5-48A7-82B9-E6B4FC614F68}" srcOrd="0" destOrd="0" presId="urn:microsoft.com/office/officeart/2005/8/layout/process4"/>
    <dgm:cxn modelId="{D3CCBDCC-037C-4130-8E28-A6039A339022}" srcId="{66D72BBE-3346-4407-B5FF-BBBC16B801D0}" destId="{625A199E-7B4C-443C-9079-21714EFE0A1D}" srcOrd="2" destOrd="0" parTransId="{D6B6DA35-9DD8-4396-B93E-A7182581C8A4}" sibTransId="{1AA2DFBF-CFA8-4D7C-B382-D1944164EE9C}"/>
    <dgm:cxn modelId="{6E467987-D3AB-4D84-BB84-DCE5AD5CB958}" type="presOf" srcId="{6AFAB542-7621-405A-9B13-126CE0E7D3A2}" destId="{431095D6-80E2-4EAB-9193-15B379E5B808}" srcOrd="1" destOrd="0" presId="urn:microsoft.com/office/officeart/2005/8/layout/process4"/>
    <dgm:cxn modelId="{390EC101-09B3-4C58-B382-539FE1D29E4D}" type="presOf" srcId="{4A60284E-576B-4B31-971A-D4BD0D54590A}" destId="{08086EC1-B163-48B4-81D4-CFF88E90AA6F}" srcOrd="0" destOrd="0" presId="urn:microsoft.com/office/officeart/2005/8/layout/process4"/>
    <dgm:cxn modelId="{34AA0D62-3D43-401E-9C8A-CAEFAFD590E4}" type="presOf" srcId="{4A60284E-576B-4B31-971A-D4BD0D54590A}" destId="{A2E1598F-8CB4-477D-8769-41DB0DD2B007}" srcOrd="1" destOrd="0" presId="urn:microsoft.com/office/officeart/2005/8/layout/process4"/>
    <dgm:cxn modelId="{0AE6DD94-F75F-4119-BFA9-AC7C688C40D4}" type="presOf" srcId="{212AD837-6CCC-4FE3-A6AD-6E1B52643B98}" destId="{40B44EB3-DBA6-463E-A107-30E4D2ED3B9F}" srcOrd="0" destOrd="0" presId="urn:microsoft.com/office/officeart/2005/8/layout/process4"/>
    <dgm:cxn modelId="{12520DB3-D696-4730-963C-C8064268F609}" type="presOf" srcId="{0438CCF1-88D6-44F7-AF7B-83D4C1F4D49A}" destId="{D05BC19B-0C2D-4763-BF78-3F917B29378D}" srcOrd="1" destOrd="0" presId="urn:microsoft.com/office/officeart/2005/8/layout/process4"/>
    <dgm:cxn modelId="{03871F6E-98D1-4F4A-957B-7CAD4E2E80A3}" srcId="{6AFAB542-7621-405A-9B13-126CE0E7D3A2}" destId="{212AD837-6CCC-4FE3-A6AD-6E1B52643B98}" srcOrd="0" destOrd="0" parTransId="{D14DA715-00B4-4444-A885-6CF045E60682}" sibTransId="{F1995411-CD37-4C29-B3CE-CEA453AE9796}"/>
    <dgm:cxn modelId="{86DED961-10D9-4B2C-AF15-964972B8FC02}" type="presOf" srcId="{FF9F86F2-5F69-4253-ADCD-9EEDA47477ED}" destId="{47901064-8634-4108-9D78-7D254A2EE1C3}" srcOrd="1" destOrd="0" presId="urn:microsoft.com/office/officeart/2005/8/layout/process4"/>
    <dgm:cxn modelId="{D0B14887-3C68-4C8B-8381-6FF80985DE9B}" srcId="{66D72BBE-3346-4407-B5FF-BBBC16B801D0}" destId="{6AFAB542-7621-405A-9B13-126CE0E7D3A2}" srcOrd="3" destOrd="0" parTransId="{51378D3F-D277-41C3-A0FB-A5587F104427}" sibTransId="{8A599416-FF1F-4903-A119-BBD62F850749}"/>
    <dgm:cxn modelId="{BFE3BD05-0666-4E66-8594-17744E7B4AFD}" srcId="{66D72BBE-3346-4407-B5FF-BBBC16B801D0}" destId="{7BA71D86-129E-45D7-8DAA-DCBFBDF11884}" srcOrd="6" destOrd="0" parTransId="{6BADE2AC-F2F7-4A22-A474-3239E46EB7F5}" sibTransId="{D3819733-025E-4107-A64F-223A7834FC1E}"/>
    <dgm:cxn modelId="{955FAD54-4C86-41EB-A8A6-1C1F257BF9BD}" type="presOf" srcId="{66D72BBE-3346-4407-B5FF-BBBC16B801D0}" destId="{8CE0A84B-3B67-4733-A89D-449FC1703EB4}" srcOrd="0" destOrd="0" presId="urn:microsoft.com/office/officeart/2005/8/layout/process4"/>
    <dgm:cxn modelId="{59928D87-D707-4464-A149-8C349603B993}" type="presOf" srcId="{D8333008-E51F-47E2-9E2D-2373CEA5034B}" destId="{E813ED6B-8FA2-45D9-B23F-7CFCF6A68F3C}" srcOrd="0" destOrd="0" presId="urn:microsoft.com/office/officeart/2005/8/layout/process4"/>
    <dgm:cxn modelId="{3C942571-E53B-4F5C-A86A-C9CBC6A4DB78}" srcId="{66D72BBE-3346-4407-B5FF-BBBC16B801D0}" destId="{0438CCF1-88D6-44F7-AF7B-83D4C1F4D49A}" srcOrd="0" destOrd="0" parTransId="{1205D138-6FCD-4BEE-B88C-EA2D562F106A}" sibTransId="{DDBD8AEE-2ADE-472E-B4C6-A104E09352C4}"/>
    <dgm:cxn modelId="{7FA84A88-C3E0-42B3-A233-92BED8F488C0}" type="presOf" srcId="{553F45FE-3B3A-4832-A0C8-E6E82575501D}" destId="{85FF8C92-F883-4AAD-9475-13A49C79033C}" srcOrd="0" destOrd="0" presId="urn:microsoft.com/office/officeart/2005/8/layout/process4"/>
    <dgm:cxn modelId="{1A5325AF-0BBF-4069-BDED-AA2804E6410A}" srcId="{66D72BBE-3346-4407-B5FF-BBBC16B801D0}" destId="{EF638339-4A4F-4F79-B98B-9B77E144DAE5}" srcOrd="1" destOrd="0" parTransId="{60C444F4-67BD-4C35-A3C4-CC1B61D23382}" sibTransId="{260D3AFF-9C3A-46E6-8341-20A4AE15A5BE}"/>
    <dgm:cxn modelId="{687FA780-4CE3-4EDC-8A68-6898090F85D9}" type="presOf" srcId="{38B57905-7F4B-44B5-B994-BD140A2CAC6C}" destId="{69A5328E-4E09-4673-ABB9-0E1C26BBE844}" srcOrd="0" destOrd="0" presId="urn:microsoft.com/office/officeart/2005/8/layout/process4"/>
    <dgm:cxn modelId="{8C59EED7-7856-4C9C-A774-09749B68E2A4}" srcId="{66D72BBE-3346-4407-B5FF-BBBC16B801D0}" destId="{1B1A8A7D-D0A9-409C-9679-4B86D0856D5F}" srcOrd="7" destOrd="0" parTransId="{904D03CB-7A31-46FF-9051-1BA655BFE6C7}" sibTransId="{EF6E1646-3964-4C7F-B0D0-1D14A861933D}"/>
    <dgm:cxn modelId="{9F6304EE-72D0-4BA0-B3F0-6B7938FF7701}" srcId="{66D72BBE-3346-4407-B5FF-BBBC16B801D0}" destId="{4A60284E-576B-4B31-971A-D4BD0D54590A}" srcOrd="4" destOrd="0" parTransId="{9392CB06-7035-49B4-8FD9-E07B53D05C29}" sibTransId="{CD504378-24E8-40FE-8FC7-034C93D6B98D}"/>
    <dgm:cxn modelId="{544BB0F7-335A-413E-ADEC-314C49163676}" type="presOf" srcId="{76D09BAE-9E5F-40B5-B0FA-A56A1F001FCF}" destId="{6E3130BD-41F2-4CEA-AB1E-A79A9CA5F434}" srcOrd="0" destOrd="0" presId="urn:microsoft.com/office/officeart/2005/8/layout/process4"/>
    <dgm:cxn modelId="{966EF2F3-A22D-4767-9992-AD844237003C}" type="presOf" srcId="{1B1A8A7D-D0A9-409C-9679-4B86D0856D5F}" destId="{53125F8D-1EDE-4939-BB12-AF1B82037461}" srcOrd="0" destOrd="0" presId="urn:microsoft.com/office/officeart/2005/8/layout/process4"/>
    <dgm:cxn modelId="{93871363-62FC-4D53-B34D-A0B159D46414}" type="presOf" srcId="{FF9F86F2-5F69-4253-ADCD-9EEDA47477ED}" destId="{EDC4FC5A-ED2A-428A-A408-1BE299BEB7B1}" srcOrd="0" destOrd="0" presId="urn:microsoft.com/office/officeart/2005/8/layout/process4"/>
    <dgm:cxn modelId="{1A51683D-C463-4C42-8967-BC07E7E5B851}" type="presOf" srcId="{EF638339-4A4F-4F79-B98B-9B77E144DAE5}" destId="{C0B55A8C-600E-4535-8E87-211427149C7C}" srcOrd="1" destOrd="0" presId="urn:microsoft.com/office/officeart/2005/8/layout/process4"/>
    <dgm:cxn modelId="{093380BC-EC1D-4699-9D74-BC6271C801A9}" type="presOf" srcId="{7BA71D86-129E-45D7-8DAA-DCBFBDF11884}" destId="{AEF35E6D-7C17-40B8-91C5-2BFA8E0D0AAD}" srcOrd="1" destOrd="0" presId="urn:microsoft.com/office/officeart/2005/8/layout/process4"/>
    <dgm:cxn modelId="{D9BA08BB-F55F-477A-9547-9E1BFEA14908}" type="presOf" srcId="{AFD05256-C1BE-4471-B75A-47AEF1F8C31D}" destId="{4F105731-0243-440F-8388-4E9B26335C72}" srcOrd="0" destOrd="0" presId="urn:microsoft.com/office/officeart/2005/8/layout/process4"/>
    <dgm:cxn modelId="{22380B00-6CFE-454A-8339-9C1AAB50A84F}" type="presOf" srcId="{D8333008-E51F-47E2-9E2D-2373CEA5034B}" destId="{2F38E7BF-0F9A-4F2C-8CE6-20AEF060097D}" srcOrd="1" destOrd="0" presId="urn:microsoft.com/office/officeart/2005/8/layout/process4"/>
    <dgm:cxn modelId="{A12B01DC-7E30-44BB-A02C-240DB455F463}" srcId="{1B1A8A7D-D0A9-409C-9679-4B86D0856D5F}" destId="{AFD05256-C1BE-4471-B75A-47AEF1F8C31D}" srcOrd="0" destOrd="0" parTransId="{1F4C9847-379B-4D53-9455-CE504763452F}" sibTransId="{846BE597-5F3D-4733-898B-BD5535132657}"/>
    <dgm:cxn modelId="{61263DF2-B0F6-489F-9C9E-6D372E7DB5E1}" type="presOf" srcId="{7BA71D86-129E-45D7-8DAA-DCBFBDF11884}" destId="{5CE47816-691F-473D-88F1-19982A675078}" srcOrd="0" destOrd="0" presId="urn:microsoft.com/office/officeart/2005/8/layout/process4"/>
    <dgm:cxn modelId="{AC3F682C-9976-4312-898B-C5D229588555}" srcId="{0438CCF1-88D6-44F7-AF7B-83D4C1F4D49A}" destId="{553F45FE-3B3A-4832-A0C8-E6E82575501D}" srcOrd="0" destOrd="0" parTransId="{CB8CCE12-3E7A-4749-98F3-439F05B62AC2}" sibTransId="{93FDE8DB-94C6-43F3-AB79-348664DA5B73}"/>
    <dgm:cxn modelId="{A0D7D048-546F-4E37-9C38-313848A346F2}" type="presOf" srcId="{62E33CB2-73E9-4574-B57F-05D0FC12A221}" destId="{924634C3-6457-4889-B259-B21EA69BAAB2}" srcOrd="0" destOrd="0" presId="urn:microsoft.com/office/officeart/2005/8/layout/process4"/>
    <dgm:cxn modelId="{50A938AD-F6BC-4AEF-A031-8E163E0355D4}" srcId="{EF638339-4A4F-4F79-B98B-9B77E144DAE5}" destId="{38B57905-7F4B-44B5-B994-BD140A2CAC6C}" srcOrd="0" destOrd="0" parTransId="{3AC0ECA2-A796-4F28-8F95-883F9C93A288}" sibTransId="{C156A6A8-C163-4773-A255-7ABB56D28EF7}"/>
    <dgm:cxn modelId="{56B3338B-4340-4B2C-AB37-F82B4C0AABFD}" type="presOf" srcId="{A2C1F0EF-7BEE-4D61-BBAB-B64E913745CC}" destId="{61D105D4-F8CD-4114-9F53-AECC7FDA6BA3}" srcOrd="0" destOrd="0" presId="urn:microsoft.com/office/officeart/2005/8/layout/process4"/>
    <dgm:cxn modelId="{4302D53C-E81C-4BB1-BB98-33CE153FCA13}" type="presOf" srcId="{D3D36333-DD5A-44FF-A866-BDC5366E2134}" destId="{1FC448D3-4D5B-440C-878E-ACF46F66DF1D}" srcOrd="0" destOrd="0" presId="urn:microsoft.com/office/officeart/2005/8/layout/process4"/>
    <dgm:cxn modelId="{DAE226F7-5270-4AF4-88BC-EFFE14FA695E}" srcId="{D8333008-E51F-47E2-9E2D-2373CEA5034B}" destId="{76D09BAE-9E5F-40B5-B0FA-A56A1F001FCF}" srcOrd="0" destOrd="0" parTransId="{CBC5FAF6-6B95-4C0B-A78D-1425DE5B169B}" sibTransId="{1B253DAD-B0F9-400B-B75E-FC7B878B861B}"/>
    <dgm:cxn modelId="{3D7674BC-4F5C-429D-9831-1A312865349F}" type="presOf" srcId="{625A199E-7B4C-443C-9079-21714EFE0A1D}" destId="{E0093CB6-D42C-454C-BB97-31CD26EC98AB}" srcOrd="0" destOrd="0" presId="urn:microsoft.com/office/officeart/2005/8/layout/process4"/>
    <dgm:cxn modelId="{28C462A7-EAF8-443D-A459-59EE98A76B18}" srcId="{66D72BBE-3346-4407-B5FF-BBBC16B801D0}" destId="{FF9F86F2-5F69-4253-ADCD-9EEDA47477ED}" srcOrd="8" destOrd="0" parTransId="{E2DA7E8F-64B5-4DB1-80AC-B61CD809AC5E}" sibTransId="{9F25F63C-13F1-453A-9189-D867B3AC3AF8}"/>
    <dgm:cxn modelId="{B6496F5C-194E-40DB-B328-3E776281C7C2}" srcId="{FF9F86F2-5F69-4253-ADCD-9EEDA47477ED}" destId="{62E33CB2-73E9-4574-B57F-05D0FC12A221}" srcOrd="0" destOrd="0" parTransId="{2F14ED3A-DFC9-483E-AE8A-475B874BD7FB}" sibTransId="{8638D5F9-E892-4829-857C-53B37B9F8F85}"/>
    <dgm:cxn modelId="{F84E8834-3D71-4AC2-B85E-6CDF9B3753A8}" type="presOf" srcId="{625A199E-7B4C-443C-9079-21714EFE0A1D}" destId="{61989394-491D-41E6-8D57-5D3757869C68}" srcOrd="1" destOrd="0" presId="urn:microsoft.com/office/officeart/2005/8/layout/process4"/>
    <dgm:cxn modelId="{5B0C5DD8-DF4E-4C58-AC06-AF93E1F4EE4F}" type="presOf" srcId="{6AFAB542-7621-405A-9B13-126CE0E7D3A2}" destId="{C1152A86-6776-4F50-A705-79539D9C93FF}" srcOrd="0" destOrd="0" presId="urn:microsoft.com/office/officeart/2005/8/layout/process4"/>
    <dgm:cxn modelId="{2E2AFBD0-937F-4B94-A6E9-ED1287B72B30}" type="presOf" srcId="{EF638339-4A4F-4F79-B98B-9B77E144DAE5}" destId="{2EA1A765-64B7-43C7-8701-CE5BB700322C}" srcOrd="0" destOrd="0" presId="urn:microsoft.com/office/officeart/2005/8/layout/process4"/>
    <dgm:cxn modelId="{2627603A-E65D-45FE-8A0E-F5B927B05FAB}" srcId="{66D72BBE-3346-4407-B5FF-BBBC16B801D0}" destId="{D8333008-E51F-47E2-9E2D-2373CEA5034B}" srcOrd="5" destOrd="0" parTransId="{97CA7A17-DB56-4057-917E-996355CBCEA8}" sibTransId="{AA9267CC-D1B8-46F5-AF30-E441C3A433E9}"/>
    <dgm:cxn modelId="{36E924F3-B8E6-4DFF-B793-CFE8DD16234E}" srcId="{7BA71D86-129E-45D7-8DAA-DCBFBDF11884}" destId="{D3D36333-DD5A-44FF-A866-BDC5366E2134}" srcOrd="0" destOrd="0" parTransId="{F46C4D33-53CA-493A-B7B4-09443E6836D0}" sibTransId="{BEB198BD-D45F-479C-8630-853A6AF1CF62}"/>
    <dgm:cxn modelId="{61D48ABE-903B-4FE7-B1C7-5940057D00C9}" type="presOf" srcId="{1B1A8A7D-D0A9-409C-9679-4B86D0856D5F}" destId="{E052E52E-9E78-4581-BA83-DFB962CD050D}" srcOrd="1" destOrd="0" presId="urn:microsoft.com/office/officeart/2005/8/layout/process4"/>
    <dgm:cxn modelId="{FB2D50FE-2374-44F9-92ED-64E6F11E3FE5}" srcId="{4A60284E-576B-4B31-971A-D4BD0D54590A}" destId="{B291E4FA-9AA3-4C1A-9E7A-53B26B0BA4D7}" srcOrd="0" destOrd="0" parTransId="{2587F783-5F49-43D3-B727-121F88F6EE3F}" sibTransId="{D202388F-D68F-4224-A3AA-3D5E8AF38219}"/>
    <dgm:cxn modelId="{CFBD902E-06E9-4661-9C48-4AC42052426D}" type="presOf" srcId="{B291E4FA-9AA3-4C1A-9E7A-53B26B0BA4D7}" destId="{054CA370-73D6-4BC7-A9A1-450E8F3EEEE2}" srcOrd="0" destOrd="0" presId="urn:microsoft.com/office/officeart/2005/8/layout/process4"/>
    <dgm:cxn modelId="{44338630-C194-4E15-9603-7B953C175659}" type="presParOf" srcId="{8CE0A84B-3B67-4733-A89D-449FC1703EB4}" destId="{036DE336-89CA-48BB-968E-BAEA3ED11D92}" srcOrd="0" destOrd="0" presId="urn:microsoft.com/office/officeart/2005/8/layout/process4"/>
    <dgm:cxn modelId="{11AD55D3-A1A4-4469-B14C-3FCBBFE6C17F}" type="presParOf" srcId="{036DE336-89CA-48BB-968E-BAEA3ED11D92}" destId="{EDC4FC5A-ED2A-428A-A408-1BE299BEB7B1}" srcOrd="0" destOrd="0" presId="urn:microsoft.com/office/officeart/2005/8/layout/process4"/>
    <dgm:cxn modelId="{0F15BA9F-79BD-4A35-AA87-3762E0817A7E}" type="presParOf" srcId="{036DE336-89CA-48BB-968E-BAEA3ED11D92}" destId="{47901064-8634-4108-9D78-7D254A2EE1C3}" srcOrd="1" destOrd="0" presId="urn:microsoft.com/office/officeart/2005/8/layout/process4"/>
    <dgm:cxn modelId="{7598A294-EEB3-4DC8-B090-6CB805894E11}" type="presParOf" srcId="{036DE336-89CA-48BB-968E-BAEA3ED11D92}" destId="{30FC209E-FFF3-4FBE-B90B-A31D845E91EB}" srcOrd="2" destOrd="0" presId="urn:microsoft.com/office/officeart/2005/8/layout/process4"/>
    <dgm:cxn modelId="{871CBFB4-7970-4E70-BFD0-B164EB86E144}" type="presParOf" srcId="{30FC209E-FFF3-4FBE-B90B-A31D845E91EB}" destId="{924634C3-6457-4889-B259-B21EA69BAAB2}" srcOrd="0" destOrd="0" presId="urn:microsoft.com/office/officeart/2005/8/layout/process4"/>
    <dgm:cxn modelId="{8EAAE71B-E702-46AD-AA5B-59FCC60DD0B6}" type="presParOf" srcId="{8CE0A84B-3B67-4733-A89D-449FC1703EB4}" destId="{F5A00589-ECC6-487F-AD07-BABC2A9107BA}" srcOrd="1" destOrd="0" presId="urn:microsoft.com/office/officeart/2005/8/layout/process4"/>
    <dgm:cxn modelId="{F1E1E2FC-159A-4387-850B-1CFD2D95D3A8}" type="presParOf" srcId="{8CE0A84B-3B67-4733-A89D-449FC1703EB4}" destId="{BD4EC01D-58B2-4669-91AB-F2F7936837C7}" srcOrd="2" destOrd="0" presId="urn:microsoft.com/office/officeart/2005/8/layout/process4"/>
    <dgm:cxn modelId="{0A2E1367-F9DC-4422-BD74-FA431CF78836}" type="presParOf" srcId="{BD4EC01D-58B2-4669-91AB-F2F7936837C7}" destId="{53125F8D-1EDE-4939-BB12-AF1B82037461}" srcOrd="0" destOrd="0" presId="urn:microsoft.com/office/officeart/2005/8/layout/process4"/>
    <dgm:cxn modelId="{BDAB3ED0-E4D9-464B-B932-77B27AD33516}" type="presParOf" srcId="{BD4EC01D-58B2-4669-91AB-F2F7936837C7}" destId="{E052E52E-9E78-4581-BA83-DFB962CD050D}" srcOrd="1" destOrd="0" presId="urn:microsoft.com/office/officeart/2005/8/layout/process4"/>
    <dgm:cxn modelId="{ADB020F9-451B-499C-883F-D5E9F486E2D2}" type="presParOf" srcId="{BD4EC01D-58B2-4669-91AB-F2F7936837C7}" destId="{2ABD99AC-A45E-46E9-9B07-3ADAFCECFB5F}" srcOrd="2" destOrd="0" presId="urn:microsoft.com/office/officeart/2005/8/layout/process4"/>
    <dgm:cxn modelId="{D16A7C0A-EC3D-412A-9CBA-C60F6B1A7F48}" type="presParOf" srcId="{2ABD99AC-A45E-46E9-9B07-3ADAFCECFB5F}" destId="{4F105731-0243-440F-8388-4E9B26335C72}" srcOrd="0" destOrd="0" presId="urn:microsoft.com/office/officeart/2005/8/layout/process4"/>
    <dgm:cxn modelId="{7828F861-B89B-4BC4-8235-B1F0ECB2237F}" type="presParOf" srcId="{8CE0A84B-3B67-4733-A89D-449FC1703EB4}" destId="{F3061E04-6384-49DC-8B1A-8609025D6C17}" srcOrd="3" destOrd="0" presId="urn:microsoft.com/office/officeart/2005/8/layout/process4"/>
    <dgm:cxn modelId="{33FCA053-F5E0-4DF2-97BA-498CBE7A0EA0}" type="presParOf" srcId="{8CE0A84B-3B67-4733-A89D-449FC1703EB4}" destId="{3A7A87EB-4725-4E5E-8CAA-C5B7D460E780}" srcOrd="4" destOrd="0" presId="urn:microsoft.com/office/officeart/2005/8/layout/process4"/>
    <dgm:cxn modelId="{CD2132C0-3F03-4357-88C0-FA63039E61C1}" type="presParOf" srcId="{3A7A87EB-4725-4E5E-8CAA-C5B7D460E780}" destId="{5CE47816-691F-473D-88F1-19982A675078}" srcOrd="0" destOrd="0" presId="urn:microsoft.com/office/officeart/2005/8/layout/process4"/>
    <dgm:cxn modelId="{6D083F88-D84F-4C99-8205-E88D1B799BA7}" type="presParOf" srcId="{3A7A87EB-4725-4E5E-8CAA-C5B7D460E780}" destId="{AEF35E6D-7C17-40B8-91C5-2BFA8E0D0AAD}" srcOrd="1" destOrd="0" presId="urn:microsoft.com/office/officeart/2005/8/layout/process4"/>
    <dgm:cxn modelId="{28BB0D80-1BC4-45D5-A86B-CECCC5D8E8C9}" type="presParOf" srcId="{3A7A87EB-4725-4E5E-8CAA-C5B7D460E780}" destId="{57E03708-F835-4541-95B0-888FD6217FDB}" srcOrd="2" destOrd="0" presId="urn:microsoft.com/office/officeart/2005/8/layout/process4"/>
    <dgm:cxn modelId="{41078907-EF25-417D-BC3A-014F1CE89101}" type="presParOf" srcId="{57E03708-F835-4541-95B0-888FD6217FDB}" destId="{1FC448D3-4D5B-440C-878E-ACF46F66DF1D}" srcOrd="0" destOrd="0" presId="urn:microsoft.com/office/officeart/2005/8/layout/process4"/>
    <dgm:cxn modelId="{B970805E-B1B2-44A5-8829-98C68B46CF60}" type="presParOf" srcId="{8CE0A84B-3B67-4733-A89D-449FC1703EB4}" destId="{7E5D6166-F4CA-4B10-B44A-8211D81FC6D0}" srcOrd="5" destOrd="0" presId="urn:microsoft.com/office/officeart/2005/8/layout/process4"/>
    <dgm:cxn modelId="{D7509A64-189F-4E24-9969-8310A15B887C}" type="presParOf" srcId="{8CE0A84B-3B67-4733-A89D-449FC1703EB4}" destId="{0C552A7A-15AA-4EBA-9606-29BA4B27ACD6}" srcOrd="6" destOrd="0" presId="urn:microsoft.com/office/officeart/2005/8/layout/process4"/>
    <dgm:cxn modelId="{D0E82542-1A6F-41BC-90D5-BDAA0FAAB5C5}" type="presParOf" srcId="{0C552A7A-15AA-4EBA-9606-29BA4B27ACD6}" destId="{E813ED6B-8FA2-45D9-B23F-7CFCF6A68F3C}" srcOrd="0" destOrd="0" presId="urn:microsoft.com/office/officeart/2005/8/layout/process4"/>
    <dgm:cxn modelId="{6AACA2FC-681F-446A-B3AC-6C3F7BBFC097}" type="presParOf" srcId="{0C552A7A-15AA-4EBA-9606-29BA4B27ACD6}" destId="{2F38E7BF-0F9A-4F2C-8CE6-20AEF060097D}" srcOrd="1" destOrd="0" presId="urn:microsoft.com/office/officeart/2005/8/layout/process4"/>
    <dgm:cxn modelId="{61604A86-F435-49EC-9C1E-6475F9B84428}" type="presParOf" srcId="{0C552A7A-15AA-4EBA-9606-29BA4B27ACD6}" destId="{1D2A0123-948B-4F04-B38D-DEEA9AC4B0D3}" srcOrd="2" destOrd="0" presId="urn:microsoft.com/office/officeart/2005/8/layout/process4"/>
    <dgm:cxn modelId="{6A47C04A-E75E-4E30-AEDE-0CDF0F9F983F}" type="presParOf" srcId="{1D2A0123-948B-4F04-B38D-DEEA9AC4B0D3}" destId="{6E3130BD-41F2-4CEA-AB1E-A79A9CA5F434}" srcOrd="0" destOrd="0" presId="urn:microsoft.com/office/officeart/2005/8/layout/process4"/>
    <dgm:cxn modelId="{34A8CFCD-3E60-4B7E-9301-E02AE32A6951}" type="presParOf" srcId="{8CE0A84B-3B67-4733-A89D-449FC1703EB4}" destId="{19E7F097-77A9-44EC-8BA2-D443F7D0B299}" srcOrd="7" destOrd="0" presId="urn:microsoft.com/office/officeart/2005/8/layout/process4"/>
    <dgm:cxn modelId="{AF6491C4-D494-45F4-BB7E-2B1C25B471C2}" type="presParOf" srcId="{8CE0A84B-3B67-4733-A89D-449FC1703EB4}" destId="{F9954F05-5C3F-4280-8224-884F9E8571E1}" srcOrd="8" destOrd="0" presId="urn:microsoft.com/office/officeart/2005/8/layout/process4"/>
    <dgm:cxn modelId="{CF61B491-749F-4974-9285-F3EBC5C8A652}" type="presParOf" srcId="{F9954F05-5C3F-4280-8224-884F9E8571E1}" destId="{08086EC1-B163-48B4-81D4-CFF88E90AA6F}" srcOrd="0" destOrd="0" presId="urn:microsoft.com/office/officeart/2005/8/layout/process4"/>
    <dgm:cxn modelId="{5CFD511A-BB24-4497-9BC8-473B209CD2FC}" type="presParOf" srcId="{F9954F05-5C3F-4280-8224-884F9E8571E1}" destId="{A2E1598F-8CB4-477D-8769-41DB0DD2B007}" srcOrd="1" destOrd="0" presId="urn:microsoft.com/office/officeart/2005/8/layout/process4"/>
    <dgm:cxn modelId="{EC0EC799-67E3-420A-A50C-2FDFDCA01535}" type="presParOf" srcId="{F9954F05-5C3F-4280-8224-884F9E8571E1}" destId="{95ED84B2-07CF-4EC5-9C49-E1BBD6D184F8}" srcOrd="2" destOrd="0" presId="urn:microsoft.com/office/officeart/2005/8/layout/process4"/>
    <dgm:cxn modelId="{3AFA7913-E1CD-4872-BB65-140C86511A26}" type="presParOf" srcId="{95ED84B2-07CF-4EC5-9C49-E1BBD6D184F8}" destId="{054CA370-73D6-4BC7-A9A1-450E8F3EEEE2}" srcOrd="0" destOrd="0" presId="urn:microsoft.com/office/officeart/2005/8/layout/process4"/>
    <dgm:cxn modelId="{ECDBE9BF-66C7-4EFE-9855-F631CB0A3406}" type="presParOf" srcId="{8CE0A84B-3B67-4733-A89D-449FC1703EB4}" destId="{3EE2DEFD-507B-4A4C-A95E-747A46F017D9}" srcOrd="9" destOrd="0" presId="urn:microsoft.com/office/officeart/2005/8/layout/process4"/>
    <dgm:cxn modelId="{7862C208-354C-4426-B985-EA0F326A3776}" type="presParOf" srcId="{8CE0A84B-3B67-4733-A89D-449FC1703EB4}" destId="{13156052-2E3F-46E0-8434-291841141488}" srcOrd="10" destOrd="0" presId="urn:microsoft.com/office/officeart/2005/8/layout/process4"/>
    <dgm:cxn modelId="{B739F892-9A93-4A43-B062-29BE07FDE02A}" type="presParOf" srcId="{13156052-2E3F-46E0-8434-291841141488}" destId="{C1152A86-6776-4F50-A705-79539D9C93FF}" srcOrd="0" destOrd="0" presId="urn:microsoft.com/office/officeart/2005/8/layout/process4"/>
    <dgm:cxn modelId="{0BDDBAC1-E714-4489-9520-293825D72995}" type="presParOf" srcId="{13156052-2E3F-46E0-8434-291841141488}" destId="{431095D6-80E2-4EAB-9193-15B379E5B808}" srcOrd="1" destOrd="0" presId="urn:microsoft.com/office/officeart/2005/8/layout/process4"/>
    <dgm:cxn modelId="{721381AE-B7E8-4376-A79E-0B95389BE57C}" type="presParOf" srcId="{13156052-2E3F-46E0-8434-291841141488}" destId="{FB3C2C7E-4880-42E3-A1B0-9E344F6A02C4}" srcOrd="2" destOrd="0" presId="urn:microsoft.com/office/officeart/2005/8/layout/process4"/>
    <dgm:cxn modelId="{3293EFBB-483E-47C5-BF59-FA3D36E13AFB}" type="presParOf" srcId="{FB3C2C7E-4880-42E3-A1B0-9E344F6A02C4}" destId="{40B44EB3-DBA6-463E-A107-30E4D2ED3B9F}" srcOrd="0" destOrd="0" presId="urn:microsoft.com/office/officeart/2005/8/layout/process4"/>
    <dgm:cxn modelId="{5BC1589B-344E-4C93-A129-6974A7A5CBE0}" type="presParOf" srcId="{8CE0A84B-3B67-4733-A89D-449FC1703EB4}" destId="{1EF5C74B-A3AC-41C7-971F-B21C9963FBD4}" srcOrd="11" destOrd="0" presId="urn:microsoft.com/office/officeart/2005/8/layout/process4"/>
    <dgm:cxn modelId="{3D30E27E-1D4A-410E-B3BD-CF5238C1A713}" type="presParOf" srcId="{8CE0A84B-3B67-4733-A89D-449FC1703EB4}" destId="{56662458-009A-49C8-B94A-0C224953673E}" srcOrd="12" destOrd="0" presId="urn:microsoft.com/office/officeart/2005/8/layout/process4"/>
    <dgm:cxn modelId="{E3DFDFDE-D6CB-44A3-9CFA-3F6DF8767EFA}" type="presParOf" srcId="{56662458-009A-49C8-B94A-0C224953673E}" destId="{E0093CB6-D42C-454C-BB97-31CD26EC98AB}" srcOrd="0" destOrd="0" presId="urn:microsoft.com/office/officeart/2005/8/layout/process4"/>
    <dgm:cxn modelId="{F9F597EF-10AA-48F6-A13A-F9F1F1EBE7F3}" type="presParOf" srcId="{56662458-009A-49C8-B94A-0C224953673E}" destId="{61989394-491D-41E6-8D57-5D3757869C68}" srcOrd="1" destOrd="0" presId="urn:microsoft.com/office/officeart/2005/8/layout/process4"/>
    <dgm:cxn modelId="{5B8AE593-DF28-4B81-9943-BF19E8E54F0E}" type="presParOf" srcId="{56662458-009A-49C8-B94A-0C224953673E}" destId="{5C028E4B-1DA3-4840-9F96-037E388D28C7}" srcOrd="2" destOrd="0" presId="urn:microsoft.com/office/officeart/2005/8/layout/process4"/>
    <dgm:cxn modelId="{4A913EFD-97CC-4926-ABF6-57D030159C32}" type="presParOf" srcId="{5C028E4B-1DA3-4840-9F96-037E388D28C7}" destId="{61D105D4-F8CD-4114-9F53-AECC7FDA6BA3}" srcOrd="0" destOrd="0" presId="urn:microsoft.com/office/officeart/2005/8/layout/process4"/>
    <dgm:cxn modelId="{9E7A5C3E-4F71-44A1-812D-912920E9901B}" type="presParOf" srcId="{8CE0A84B-3B67-4733-A89D-449FC1703EB4}" destId="{6702BC0B-AE19-43AC-B04B-864083A93E80}" srcOrd="13" destOrd="0" presId="urn:microsoft.com/office/officeart/2005/8/layout/process4"/>
    <dgm:cxn modelId="{6C714804-6DCE-4105-A93F-C74840ADA0F9}" type="presParOf" srcId="{8CE0A84B-3B67-4733-A89D-449FC1703EB4}" destId="{761D6FD9-CEFE-453C-96B3-931B1AB0E648}" srcOrd="14" destOrd="0" presId="urn:microsoft.com/office/officeart/2005/8/layout/process4"/>
    <dgm:cxn modelId="{E47BDBC8-A037-4CF8-A6C0-35E3C0640F26}" type="presParOf" srcId="{761D6FD9-CEFE-453C-96B3-931B1AB0E648}" destId="{2EA1A765-64B7-43C7-8701-CE5BB700322C}" srcOrd="0" destOrd="0" presId="urn:microsoft.com/office/officeart/2005/8/layout/process4"/>
    <dgm:cxn modelId="{C4166FC2-0E14-495D-8358-F82ACAAB199D}" type="presParOf" srcId="{761D6FD9-CEFE-453C-96B3-931B1AB0E648}" destId="{C0B55A8C-600E-4535-8E87-211427149C7C}" srcOrd="1" destOrd="0" presId="urn:microsoft.com/office/officeart/2005/8/layout/process4"/>
    <dgm:cxn modelId="{F5D7B12B-1540-4304-A627-871AA8EE2693}" type="presParOf" srcId="{761D6FD9-CEFE-453C-96B3-931B1AB0E648}" destId="{01C00A5C-DE6B-49E5-A4F7-680BEB9A2032}" srcOrd="2" destOrd="0" presId="urn:microsoft.com/office/officeart/2005/8/layout/process4"/>
    <dgm:cxn modelId="{1F3BC743-6B6D-47D0-8A4E-7AC6DB60EC87}" type="presParOf" srcId="{01C00A5C-DE6B-49E5-A4F7-680BEB9A2032}" destId="{69A5328E-4E09-4673-ABB9-0E1C26BBE844}" srcOrd="0" destOrd="0" presId="urn:microsoft.com/office/officeart/2005/8/layout/process4"/>
    <dgm:cxn modelId="{1B447DE3-D894-45D1-A4C0-FA19A204723F}" type="presParOf" srcId="{8CE0A84B-3B67-4733-A89D-449FC1703EB4}" destId="{B1543742-63BD-41FF-B593-C4DEAF541FFC}" srcOrd="15" destOrd="0" presId="urn:microsoft.com/office/officeart/2005/8/layout/process4"/>
    <dgm:cxn modelId="{4DE83092-3860-49C1-86E8-DBCB9D4C6BE6}" type="presParOf" srcId="{8CE0A84B-3B67-4733-A89D-449FC1703EB4}" destId="{CD0DFB92-53DE-415A-B1AC-F9501CB3B573}" srcOrd="16" destOrd="0" presId="urn:microsoft.com/office/officeart/2005/8/layout/process4"/>
    <dgm:cxn modelId="{46A23717-A5C6-47B5-8514-96C3C6741533}" type="presParOf" srcId="{CD0DFB92-53DE-415A-B1AC-F9501CB3B573}" destId="{30A0CABE-CFE5-48A7-82B9-E6B4FC614F68}" srcOrd="0" destOrd="0" presId="urn:microsoft.com/office/officeart/2005/8/layout/process4"/>
    <dgm:cxn modelId="{2E79FC7E-D96F-4988-8BD1-3F9D9E92E587}" type="presParOf" srcId="{CD0DFB92-53DE-415A-B1AC-F9501CB3B573}" destId="{D05BC19B-0C2D-4763-BF78-3F917B29378D}" srcOrd="1" destOrd="0" presId="urn:microsoft.com/office/officeart/2005/8/layout/process4"/>
    <dgm:cxn modelId="{76402C12-2E8A-400A-BDB8-3663324EF49B}" type="presParOf" srcId="{CD0DFB92-53DE-415A-B1AC-F9501CB3B573}" destId="{777ACD06-E1DF-4ACC-B003-29C8EA75EBA7}" srcOrd="2" destOrd="0" presId="urn:microsoft.com/office/officeart/2005/8/layout/process4"/>
    <dgm:cxn modelId="{95E2CA67-71F4-410C-9CFC-9C35129B538C}" type="presParOf" srcId="{777ACD06-E1DF-4ACC-B003-29C8EA75EBA7}" destId="{85FF8C92-F883-4AAD-9475-13A49C79033C}"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6D72BBE-3346-4407-B5FF-BBBC16B801D0}" type="doc">
      <dgm:prSet loTypeId="urn:microsoft.com/office/officeart/2005/8/layout/process4" loCatId="list" qsTypeId="urn:microsoft.com/office/officeart/2005/8/quickstyle/simple4" qsCatId="simple" csTypeId="urn:microsoft.com/office/officeart/2005/8/colors/accent6_3" csCatId="accent6" phldr="1"/>
      <dgm:spPr/>
      <dgm:t>
        <a:bodyPr/>
        <a:lstStyle/>
        <a:p>
          <a:endParaRPr lang="en-US"/>
        </a:p>
      </dgm:t>
    </dgm:pt>
    <dgm:pt modelId="{625A199E-7B4C-443C-9079-21714EFE0A1D}">
      <dgm:prSet phldrT="[Text]" custT="1"/>
      <dgm:spPr/>
      <dgm:t>
        <a:bodyPr/>
        <a:lstStyle/>
        <a:p>
          <a:r>
            <a:rPr lang="en-US" sz="1800" b="1" smtClean="0">
              <a:effectLst>
                <a:outerShdw blurRad="38100" dist="38100" dir="2700000" algn="tl">
                  <a:srgbClr val="000000">
                    <a:alpha val="43137"/>
                  </a:srgbClr>
                </a:outerShdw>
              </a:effectLst>
            </a:rPr>
            <a:t>Shelah</a:t>
          </a:r>
          <a:endParaRPr lang="en-US" sz="1800" dirty="0">
            <a:effectLst>
              <a:outerShdw blurRad="38100" dist="38100" dir="2700000" algn="tl">
                <a:srgbClr val="000000">
                  <a:alpha val="43137"/>
                </a:srgbClr>
              </a:outerShdw>
            </a:effectLst>
          </a:endParaRPr>
        </a:p>
      </dgm:t>
    </dgm:pt>
    <dgm:pt modelId="{D6B6DA35-9DD8-4396-B93E-A7182581C8A4}" type="parTrans" cxnId="{D3CCBDCC-037C-4130-8E28-A6039A339022}">
      <dgm:prSet/>
      <dgm:spPr/>
      <dgm:t>
        <a:bodyPr/>
        <a:lstStyle/>
        <a:p>
          <a:endParaRPr lang="en-US"/>
        </a:p>
      </dgm:t>
    </dgm:pt>
    <dgm:pt modelId="{1AA2DFBF-CFA8-4D7C-B382-D1944164EE9C}" type="sibTrans" cxnId="{D3CCBDCC-037C-4130-8E28-A6039A339022}">
      <dgm:prSet/>
      <dgm:spPr/>
      <dgm:t>
        <a:bodyPr/>
        <a:lstStyle/>
        <a:p>
          <a:endParaRPr lang="en-US"/>
        </a:p>
      </dgm:t>
    </dgm:pt>
    <dgm:pt modelId="{A2C1F0EF-7BEE-4D61-BBAB-B64E913745CC}">
      <dgm:prSet phldrT="[Text]" custT="1"/>
      <dgm:spPr/>
      <dgm:t>
        <a:bodyPr/>
        <a:lstStyle/>
        <a:p>
          <a:r>
            <a:rPr lang="he-IL" sz="2400" b="1" spc="300" dirty="0" smtClean="0">
              <a:solidFill>
                <a:srgbClr val="C00000"/>
              </a:solidFill>
            </a:rPr>
            <a:t>ש</a:t>
          </a:r>
          <a:r>
            <a:rPr lang="he-IL" sz="2400" b="1" spc="300" dirty="0" smtClean="0"/>
            <a:t>לח</a:t>
          </a:r>
          <a:endParaRPr lang="en-US" sz="2400" b="1" spc="300" dirty="0"/>
        </a:p>
      </dgm:t>
    </dgm:pt>
    <dgm:pt modelId="{A8F9C8D5-2C1C-457D-BE08-43326611B2D3}" type="parTrans" cxnId="{10A72C6A-EC8E-4367-AC53-84B46DF7960E}">
      <dgm:prSet/>
      <dgm:spPr/>
      <dgm:t>
        <a:bodyPr/>
        <a:lstStyle/>
        <a:p>
          <a:endParaRPr lang="en-US"/>
        </a:p>
      </dgm:t>
    </dgm:pt>
    <dgm:pt modelId="{2DF5AC42-A202-4C7A-84AB-E634D23A4158}" type="sibTrans" cxnId="{10A72C6A-EC8E-4367-AC53-84B46DF7960E}">
      <dgm:prSet/>
      <dgm:spPr/>
      <dgm:t>
        <a:bodyPr/>
        <a:lstStyle/>
        <a:p>
          <a:endParaRPr lang="en-US"/>
        </a:p>
      </dgm:t>
    </dgm:pt>
    <dgm:pt modelId="{6AFAB542-7621-405A-9B13-126CE0E7D3A2}">
      <dgm:prSet phldrT="[Text]" custT="1"/>
      <dgm:spPr/>
      <dgm:t>
        <a:bodyPr/>
        <a:lstStyle/>
        <a:p>
          <a:r>
            <a:rPr lang="en-US" sz="1800" b="1" smtClean="0">
              <a:effectLst>
                <a:outerShdw blurRad="38100" dist="38100" dir="2700000" algn="tl">
                  <a:srgbClr val="000000">
                    <a:alpha val="43137"/>
                  </a:srgbClr>
                </a:outerShdw>
              </a:effectLst>
            </a:rPr>
            <a:t>Eber</a:t>
          </a:r>
          <a:endParaRPr lang="en-US" sz="1800" dirty="0">
            <a:effectLst>
              <a:outerShdw blurRad="38100" dist="38100" dir="2700000" algn="tl">
                <a:srgbClr val="000000">
                  <a:alpha val="43137"/>
                </a:srgbClr>
              </a:outerShdw>
            </a:effectLst>
          </a:endParaRPr>
        </a:p>
      </dgm:t>
    </dgm:pt>
    <dgm:pt modelId="{51378D3F-D277-41C3-A0FB-A5587F104427}" type="parTrans" cxnId="{D0B14887-3C68-4C8B-8381-6FF80985DE9B}">
      <dgm:prSet/>
      <dgm:spPr/>
      <dgm:t>
        <a:bodyPr/>
        <a:lstStyle/>
        <a:p>
          <a:endParaRPr lang="en-US"/>
        </a:p>
      </dgm:t>
    </dgm:pt>
    <dgm:pt modelId="{8A599416-FF1F-4903-A119-BBD62F850749}" type="sibTrans" cxnId="{D0B14887-3C68-4C8B-8381-6FF80985DE9B}">
      <dgm:prSet/>
      <dgm:spPr/>
      <dgm:t>
        <a:bodyPr/>
        <a:lstStyle/>
        <a:p>
          <a:endParaRPr lang="en-US"/>
        </a:p>
      </dgm:t>
    </dgm:pt>
    <dgm:pt modelId="{4A60284E-576B-4B31-971A-D4BD0D54590A}">
      <dgm:prSet phldrT="[Text]" custT="1"/>
      <dgm:spPr/>
      <dgm:t>
        <a:bodyPr/>
        <a:lstStyle/>
        <a:p>
          <a:r>
            <a:rPr lang="en-US" sz="1800" b="1" smtClean="0">
              <a:effectLst>
                <a:outerShdw blurRad="38100" dist="38100" dir="2700000" algn="tl">
                  <a:srgbClr val="000000">
                    <a:alpha val="43137"/>
                  </a:srgbClr>
                </a:outerShdw>
              </a:effectLst>
            </a:rPr>
            <a:t>Peleg</a:t>
          </a:r>
          <a:endParaRPr lang="en-US" sz="1800" dirty="0">
            <a:effectLst>
              <a:outerShdw blurRad="38100" dist="38100" dir="2700000" algn="tl">
                <a:srgbClr val="000000">
                  <a:alpha val="43137"/>
                </a:srgbClr>
              </a:outerShdw>
            </a:effectLst>
          </a:endParaRPr>
        </a:p>
      </dgm:t>
    </dgm:pt>
    <dgm:pt modelId="{9392CB06-7035-49B4-8FD9-E07B53D05C29}" type="parTrans" cxnId="{9F6304EE-72D0-4BA0-B3F0-6B7938FF7701}">
      <dgm:prSet/>
      <dgm:spPr/>
      <dgm:t>
        <a:bodyPr/>
        <a:lstStyle/>
        <a:p>
          <a:endParaRPr lang="en-US"/>
        </a:p>
      </dgm:t>
    </dgm:pt>
    <dgm:pt modelId="{CD504378-24E8-40FE-8FC7-034C93D6B98D}" type="sibTrans" cxnId="{9F6304EE-72D0-4BA0-B3F0-6B7938FF7701}">
      <dgm:prSet/>
      <dgm:spPr/>
      <dgm:t>
        <a:bodyPr/>
        <a:lstStyle/>
        <a:p>
          <a:endParaRPr lang="en-US"/>
        </a:p>
      </dgm:t>
    </dgm:pt>
    <dgm:pt modelId="{D8333008-E51F-47E2-9E2D-2373CEA5034B}">
      <dgm:prSet phldrT="[Text]" custT="1"/>
      <dgm:spPr/>
      <dgm:t>
        <a:bodyPr/>
        <a:lstStyle/>
        <a:p>
          <a:r>
            <a:rPr lang="en-US" sz="1800" b="1" smtClean="0">
              <a:effectLst>
                <a:outerShdw blurRad="38100" dist="38100" dir="2700000" algn="tl">
                  <a:srgbClr val="000000">
                    <a:alpha val="43137"/>
                  </a:srgbClr>
                </a:outerShdw>
              </a:effectLst>
            </a:rPr>
            <a:t>Reu</a:t>
          </a:r>
          <a:endParaRPr lang="en-US" sz="1800" b="1" dirty="0">
            <a:effectLst>
              <a:outerShdw blurRad="38100" dist="38100" dir="2700000" algn="tl">
                <a:srgbClr val="000000">
                  <a:alpha val="43137"/>
                </a:srgbClr>
              </a:outerShdw>
            </a:effectLst>
          </a:endParaRPr>
        </a:p>
      </dgm:t>
    </dgm:pt>
    <dgm:pt modelId="{97CA7A17-DB56-4057-917E-996355CBCEA8}" type="parTrans" cxnId="{2627603A-E65D-45FE-8A0E-F5B927B05FAB}">
      <dgm:prSet/>
      <dgm:spPr/>
      <dgm:t>
        <a:bodyPr/>
        <a:lstStyle/>
        <a:p>
          <a:endParaRPr lang="en-US"/>
        </a:p>
      </dgm:t>
    </dgm:pt>
    <dgm:pt modelId="{AA9267CC-D1B8-46F5-AF30-E441C3A433E9}" type="sibTrans" cxnId="{2627603A-E65D-45FE-8A0E-F5B927B05FAB}">
      <dgm:prSet/>
      <dgm:spPr/>
      <dgm:t>
        <a:bodyPr/>
        <a:lstStyle/>
        <a:p>
          <a:endParaRPr lang="en-US"/>
        </a:p>
      </dgm:t>
    </dgm:pt>
    <dgm:pt modelId="{7BA71D86-129E-45D7-8DAA-DCBFBDF11884}">
      <dgm:prSet phldrT="[Text]" custT="1"/>
      <dgm:spPr/>
      <dgm:t>
        <a:bodyPr/>
        <a:lstStyle/>
        <a:p>
          <a:r>
            <a:rPr lang="en-US" sz="1800" b="1" smtClean="0">
              <a:effectLst>
                <a:outerShdw blurRad="38100" dist="38100" dir="2700000" algn="tl">
                  <a:srgbClr val="000000">
                    <a:alpha val="43137"/>
                  </a:srgbClr>
                </a:outerShdw>
              </a:effectLst>
            </a:rPr>
            <a:t>Serug</a:t>
          </a:r>
          <a:endParaRPr lang="en-US" sz="1800" dirty="0">
            <a:effectLst>
              <a:outerShdw blurRad="38100" dist="38100" dir="2700000" algn="tl">
                <a:srgbClr val="000000">
                  <a:alpha val="43137"/>
                </a:srgbClr>
              </a:outerShdw>
            </a:effectLst>
          </a:endParaRPr>
        </a:p>
      </dgm:t>
    </dgm:pt>
    <dgm:pt modelId="{6BADE2AC-F2F7-4A22-A474-3239E46EB7F5}" type="parTrans" cxnId="{BFE3BD05-0666-4E66-8594-17744E7B4AFD}">
      <dgm:prSet/>
      <dgm:spPr/>
      <dgm:t>
        <a:bodyPr/>
        <a:lstStyle/>
        <a:p>
          <a:endParaRPr lang="en-US"/>
        </a:p>
      </dgm:t>
    </dgm:pt>
    <dgm:pt modelId="{D3819733-025E-4107-A64F-223A7834FC1E}" type="sibTrans" cxnId="{BFE3BD05-0666-4E66-8594-17744E7B4AFD}">
      <dgm:prSet/>
      <dgm:spPr/>
      <dgm:t>
        <a:bodyPr/>
        <a:lstStyle/>
        <a:p>
          <a:endParaRPr lang="en-US"/>
        </a:p>
      </dgm:t>
    </dgm:pt>
    <dgm:pt modelId="{1B1A8A7D-D0A9-409C-9679-4B86D0856D5F}">
      <dgm:prSet phldrT="[Text]" custT="1"/>
      <dgm:spPr/>
      <dgm:t>
        <a:bodyPr/>
        <a:lstStyle/>
        <a:p>
          <a:r>
            <a:rPr lang="en-US" sz="1800" b="1" smtClean="0">
              <a:effectLst>
                <a:outerShdw blurRad="38100" dist="38100" dir="2700000" algn="tl">
                  <a:srgbClr val="000000">
                    <a:alpha val="43137"/>
                  </a:srgbClr>
                </a:outerShdw>
              </a:effectLst>
            </a:rPr>
            <a:t>Nahor</a:t>
          </a:r>
          <a:endParaRPr lang="en-US" sz="1800" dirty="0">
            <a:effectLst>
              <a:outerShdw blurRad="38100" dist="38100" dir="2700000" algn="tl">
                <a:srgbClr val="000000">
                  <a:alpha val="43137"/>
                </a:srgbClr>
              </a:outerShdw>
            </a:effectLst>
          </a:endParaRPr>
        </a:p>
      </dgm:t>
    </dgm:pt>
    <dgm:pt modelId="{904D03CB-7A31-46FF-9051-1BA655BFE6C7}" type="parTrans" cxnId="{8C59EED7-7856-4C9C-A774-09749B68E2A4}">
      <dgm:prSet/>
      <dgm:spPr/>
      <dgm:t>
        <a:bodyPr/>
        <a:lstStyle/>
        <a:p>
          <a:endParaRPr lang="en-US"/>
        </a:p>
      </dgm:t>
    </dgm:pt>
    <dgm:pt modelId="{EF6E1646-3964-4C7F-B0D0-1D14A861933D}" type="sibTrans" cxnId="{8C59EED7-7856-4C9C-A774-09749B68E2A4}">
      <dgm:prSet/>
      <dgm:spPr/>
      <dgm:t>
        <a:bodyPr/>
        <a:lstStyle/>
        <a:p>
          <a:endParaRPr lang="en-US"/>
        </a:p>
      </dgm:t>
    </dgm:pt>
    <dgm:pt modelId="{EF638339-4A4F-4F79-B98B-9B77E144DAE5}">
      <dgm:prSet phldrT="[Text]" custT="1"/>
      <dgm:spPr/>
      <dgm:t>
        <a:bodyPr/>
        <a:lstStyle/>
        <a:p>
          <a:r>
            <a:rPr lang="en-US" sz="1800" b="1" smtClean="0">
              <a:effectLst>
                <a:outerShdw blurRad="38100" dist="38100" dir="2700000" algn="tl">
                  <a:srgbClr val="000000">
                    <a:alpha val="43137"/>
                  </a:srgbClr>
                </a:outerShdw>
              </a:effectLst>
            </a:rPr>
            <a:t>Arphaxad</a:t>
          </a:r>
          <a:endParaRPr lang="en-US" sz="1800" dirty="0">
            <a:effectLst>
              <a:outerShdw blurRad="38100" dist="38100" dir="2700000" algn="tl">
                <a:srgbClr val="000000">
                  <a:alpha val="43137"/>
                </a:srgbClr>
              </a:outerShdw>
            </a:effectLst>
          </a:endParaRPr>
        </a:p>
      </dgm:t>
    </dgm:pt>
    <dgm:pt modelId="{60C444F4-67BD-4C35-A3C4-CC1B61D23382}" type="parTrans" cxnId="{1A5325AF-0BBF-4069-BDED-AA2804E6410A}">
      <dgm:prSet/>
      <dgm:spPr/>
      <dgm:t>
        <a:bodyPr/>
        <a:lstStyle/>
        <a:p>
          <a:endParaRPr lang="en-US"/>
        </a:p>
      </dgm:t>
    </dgm:pt>
    <dgm:pt modelId="{260D3AFF-9C3A-46E6-8341-20A4AE15A5BE}" type="sibTrans" cxnId="{1A5325AF-0BBF-4069-BDED-AA2804E6410A}">
      <dgm:prSet/>
      <dgm:spPr/>
      <dgm:t>
        <a:bodyPr/>
        <a:lstStyle/>
        <a:p>
          <a:endParaRPr lang="en-US"/>
        </a:p>
      </dgm:t>
    </dgm:pt>
    <dgm:pt modelId="{38B57905-7F4B-44B5-B994-BD140A2CAC6C}">
      <dgm:prSet custT="1"/>
      <dgm:spPr/>
      <dgm:t>
        <a:bodyPr/>
        <a:lstStyle/>
        <a:p>
          <a:r>
            <a:rPr lang="he-IL" sz="2400" b="1" spc="0" dirty="0" smtClean="0">
              <a:solidFill>
                <a:srgbClr val="C00000"/>
              </a:solidFill>
            </a:rPr>
            <a:t>א</a:t>
          </a:r>
          <a:r>
            <a:rPr lang="he-IL" sz="2400" b="1" spc="0" dirty="0" smtClean="0"/>
            <a:t>רפכשד</a:t>
          </a:r>
          <a:endParaRPr lang="en-US" sz="2400" b="1" spc="0" dirty="0"/>
        </a:p>
      </dgm:t>
    </dgm:pt>
    <dgm:pt modelId="{3AC0ECA2-A796-4F28-8F95-883F9C93A288}" type="parTrans" cxnId="{50A938AD-F6BC-4AEF-A031-8E163E0355D4}">
      <dgm:prSet/>
      <dgm:spPr/>
      <dgm:t>
        <a:bodyPr/>
        <a:lstStyle/>
        <a:p>
          <a:endParaRPr lang="en-US"/>
        </a:p>
      </dgm:t>
    </dgm:pt>
    <dgm:pt modelId="{C156A6A8-C163-4773-A255-7ABB56D28EF7}" type="sibTrans" cxnId="{50A938AD-F6BC-4AEF-A031-8E163E0355D4}">
      <dgm:prSet/>
      <dgm:spPr/>
      <dgm:t>
        <a:bodyPr/>
        <a:lstStyle/>
        <a:p>
          <a:endParaRPr lang="en-US"/>
        </a:p>
      </dgm:t>
    </dgm:pt>
    <dgm:pt modelId="{212AD837-6CCC-4FE3-A6AD-6E1B52643B98}">
      <dgm:prSet custT="1"/>
      <dgm:spPr/>
      <dgm:t>
        <a:bodyPr/>
        <a:lstStyle/>
        <a:p>
          <a:r>
            <a:rPr lang="he-IL" sz="2400" b="1" spc="300" dirty="0" smtClean="0">
              <a:solidFill>
                <a:srgbClr val="C00000"/>
              </a:solidFill>
            </a:rPr>
            <a:t>ע</a:t>
          </a:r>
          <a:r>
            <a:rPr lang="he-IL" sz="2400" b="1" spc="300" dirty="0" smtClean="0"/>
            <a:t>בר</a:t>
          </a:r>
          <a:endParaRPr lang="en-US" sz="2400" b="1" spc="300" dirty="0"/>
        </a:p>
      </dgm:t>
    </dgm:pt>
    <dgm:pt modelId="{D14DA715-00B4-4444-A885-6CF045E60682}" type="parTrans" cxnId="{03871F6E-98D1-4F4A-957B-7CAD4E2E80A3}">
      <dgm:prSet/>
      <dgm:spPr/>
      <dgm:t>
        <a:bodyPr/>
        <a:lstStyle/>
        <a:p>
          <a:endParaRPr lang="en-US"/>
        </a:p>
      </dgm:t>
    </dgm:pt>
    <dgm:pt modelId="{F1995411-CD37-4C29-B3CE-CEA453AE9796}" type="sibTrans" cxnId="{03871F6E-98D1-4F4A-957B-7CAD4E2E80A3}">
      <dgm:prSet/>
      <dgm:spPr/>
      <dgm:t>
        <a:bodyPr/>
        <a:lstStyle/>
        <a:p>
          <a:endParaRPr lang="en-US"/>
        </a:p>
      </dgm:t>
    </dgm:pt>
    <dgm:pt modelId="{B291E4FA-9AA3-4C1A-9E7A-53B26B0BA4D7}">
      <dgm:prSet custT="1"/>
      <dgm:spPr/>
      <dgm:t>
        <a:bodyPr/>
        <a:lstStyle/>
        <a:p>
          <a:r>
            <a:rPr lang="he-IL" sz="2400" b="1" spc="300" dirty="0" smtClean="0">
              <a:solidFill>
                <a:srgbClr val="C00000"/>
              </a:solidFill>
            </a:rPr>
            <a:t>פ</a:t>
          </a:r>
          <a:r>
            <a:rPr lang="he-IL" sz="2400" b="1" spc="300" dirty="0" smtClean="0"/>
            <a:t>לג</a:t>
          </a:r>
          <a:endParaRPr lang="en-US" sz="2400" b="1" spc="300" dirty="0"/>
        </a:p>
      </dgm:t>
    </dgm:pt>
    <dgm:pt modelId="{2587F783-5F49-43D3-B727-121F88F6EE3F}" type="parTrans" cxnId="{FB2D50FE-2374-44F9-92ED-64E6F11E3FE5}">
      <dgm:prSet/>
      <dgm:spPr/>
      <dgm:t>
        <a:bodyPr/>
        <a:lstStyle/>
        <a:p>
          <a:endParaRPr lang="en-US"/>
        </a:p>
      </dgm:t>
    </dgm:pt>
    <dgm:pt modelId="{D202388F-D68F-4224-A3AA-3D5E8AF38219}" type="sibTrans" cxnId="{FB2D50FE-2374-44F9-92ED-64E6F11E3FE5}">
      <dgm:prSet/>
      <dgm:spPr/>
      <dgm:t>
        <a:bodyPr/>
        <a:lstStyle/>
        <a:p>
          <a:endParaRPr lang="en-US"/>
        </a:p>
      </dgm:t>
    </dgm:pt>
    <dgm:pt modelId="{76D09BAE-9E5F-40B5-B0FA-A56A1F001FCF}">
      <dgm:prSet custT="1"/>
      <dgm:spPr/>
      <dgm:t>
        <a:bodyPr/>
        <a:lstStyle/>
        <a:p>
          <a:r>
            <a:rPr lang="he-IL" sz="2400" b="1" spc="300" dirty="0" smtClean="0">
              <a:solidFill>
                <a:srgbClr val="C00000"/>
              </a:solidFill>
            </a:rPr>
            <a:t>ר</a:t>
          </a:r>
          <a:r>
            <a:rPr lang="he-IL" sz="2400" b="1" spc="300" dirty="0" smtClean="0"/>
            <a:t>עו</a:t>
          </a:r>
          <a:endParaRPr lang="en-US" sz="2400" b="1" spc="300" dirty="0"/>
        </a:p>
      </dgm:t>
    </dgm:pt>
    <dgm:pt modelId="{CBC5FAF6-6B95-4C0B-A78D-1425DE5B169B}" type="parTrans" cxnId="{DAE226F7-5270-4AF4-88BC-EFFE14FA695E}">
      <dgm:prSet/>
      <dgm:spPr/>
      <dgm:t>
        <a:bodyPr/>
        <a:lstStyle/>
        <a:p>
          <a:endParaRPr lang="en-US"/>
        </a:p>
      </dgm:t>
    </dgm:pt>
    <dgm:pt modelId="{1B253DAD-B0F9-400B-B75E-FC7B878B861B}" type="sibTrans" cxnId="{DAE226F7-5270-4AF4-88BC-EFFE14FA695E}">
      <dgm:prSet/>
      <dgm:spPr/>
      <dgm:t>
        <a:bodyPr/>
        <a:lstStyle/>
        <a:p>
          <a:endParaRPr lang="en-US"/>
        </a:p>
      </dgm:t>
    </dgm:pt>
    <dgm:pt modelId="{D3D36333-DD5A-44FF-A866-BDC5366E2134}">
      <dgm:prSet custT="1"/>
      <dgm:spPr/>
      <dgm:t>
        <a:bodyPr/>
        <a:lstStyle/>
        <a:p>
          <a:r>
            <a:rPr lang="he-IL" sz="2400" b="1" spc="300" baseline="0" dirty="0" smtClean="0">
              <a:solidFill>
                <a:srgbClr val="C00000"/>
              </a:solidFill>
            </a:rPr>
            <a:t>ש</a:t>
          </a:r>
          <a:r>
            <a:rPr lang="he-IL" sz="2400" b="1" spc="300" dirty="0" smtClean="0"/>
            <a:t>רוג</a:t>
          </a:r>
          <a:endParaRPr lang="en-US" sz="2400" b="1" spc="300" dirty="0"/>
        </a:p>
      </dgm:t>
    </dgm:pt>
    <dgm:pt modelId="{F46C4D33-53CA-493A-B7B4-09443E6836D0}" type="parTrans" cxnId="{36E924F3-B8E6-4DFF-B793-CFE8DD16234E}">
      <dgm:prSet/>
      <dgm:spPr/>
      <dgm:t>
        <a:bodyPr/>
        <a:lstStyle/>
        <a:p>
          <a:endParaRPr lang="en-US"/>
        </a:p>
      </dgm:t>
    </dgm:pt>
    <dgm:pt modelId="{BEB198BD-D45F-479C-8630-853A6AF1CF62}" type="sibTrans" cxnId="{36E924F3-B8E6-4DFF-B793-CFE8DD16234E}">
      <dgm:prSet/>
      <dgm:spPr/>
      <dgm:t>
        <a:bodyPr/>
        <a:lstStyle/>
        <a:p>
          <a:endParaRPr lang="en-US"/>
        </a:p>
      </dgm:t>
    </dgm:pt>
    <dgm:pt modelId="{553F45FE-3B3A-4832-A0C8-E6E82575501D}">
      <dgm:prSet phldrT="[Text]" custT="1"/>
      <dgm:spPr/>
      <dgm:t>
        <a:bodyPr/>
        <a:lstStyle/>
        <a:p>
          <a:r>
            <a:rPr lang="he-IL" sz="2400" b="1" spc="300" dirty="0" smtClean="0">
              <a:solidFill>
                <a:srgbClr val="C00000"/>
              </a:solidFill>
            </a:rPr>
            <a:t>ש</a:t>
          </a:r>
          <a:r>
            <a:rPr lang="he-IL" sz="2400" b="1" spc="300" dirty="0" smtClean="0"/>
            <a:t>ם</a:t>
          </a:r>
          <a:endParaRPr lang="en-US" sz="2400" b="1" spc="300" dirty="0"/>
        </a:p>
      </dgm:t>
    </dgm:pt>
    <dgm:pt modelId="{0438CCF1-88D6-44F7-AF7B-83D4C1F4D49A}">
      <dgm:prSet phldrT="[Text]" custT="1"/>
      <dgm:spPr/>
      <dgm:t>
        <a:bodyPr/>
        <a:lstStyle/>
        <a:p>
          <a:r>
            <a:rPr lang="en-US" sz="1800" b="1" smtClean="0">
              <a:effectLst>
                <a:outerShdw blurRad="38100" dist="38100" dir="2700000" algn="tl">
                  <a:srgbClr val="000000">
                    <a:alpha val="43137"/>
                  </a:srgbClr>
                </a:outerShdw>
              </a:effectLst>
            </a:rPr>
            <a:t>Shem</a:t>
          </a:r>
          <a:endParaRPr lang="en-US" sz="1800" dirty="0">
            <a:effectLst>
              <a:outerShdw blurRad="38100" dist="38100" dir="2700000" algn="tl">
                <a:srgbClr val="000000">
                  <a:alpha val="43137"/>
                </a:srgbClr>
              </a:outerShdw>
            </a:effectLst>
          </a:endParaRPr>
        </a:p>
      </dgm:t>
    </dgm:pt>
    <dgm:pt modelId="{DDBD8AEE-2ADE-472E-B4C6-A104E09352C4}" type="sibTrans" cxnId="{3C942571-E53B-4F5C-A86A-C9CBC6A4DB78}">
      <dgm:prSet/>
      <dgm:spPr/>
      <dgm:t>
        <a:bodyPr/>
        <a:lstStyle/>
        <a:p>
          <a:endParaRPr lang="en-US"/>
        </a:p>
      </dgm:t>
    </dgm:pt>
    <dgm:pt modelId="{1205D138-6FCD-4BEE-B88C-EA2D562F106A}" type="parTrans" cxnId="{3C942571-E53B-4F5C-A86A-C9CBC6A4DB78}">
      <dgm:prSet/>
      <dgm:spPr/>
      <dgm:t>
        <a:bodyPr/>
        <a:lstStyle/>
        <a:p>
          <a:endParaRPr lang="en-US"/>
        </a:p>
      </dgm:t>
    </dgm:pt>
    <dgm:pt modelId="{93FDE8DB-94C6-43F3-AB79-348664DA5B73}" type="sibTrans" cxnId="{AC3F682C-9976-4312-898B-C5D229588555}">
      <dgm:prSet/>
      <dgm:spPr/>
      <dgm:t>
        <a:bodyPr/>
        <a:lstStyle/>
        <a:p>
          <a:endParaRPr lang="en-US"/>
        </a:p>
      </dgm:t>
    </dgm:pt>
    <dgm:pt modelId="{CB8CCE12-3E7A-4749-98F3-439F05B62AC2}" type="parTrans" cxnId="{AC3F682C-9976-4312-898B-C5D229588555}">
      <dgm:prSet/>
      <dgm:spPr/>
      <dgm:t>
        <a:bodyPr/>
        <a:lstStyle/>
        <a:p>
          <a:endParaRPr lang="en-US"/>
        </a:p>
      </dgm:t>
    </dgm:pt>
    <dgm:pt modelId="{AFD05256-C1BE-4471-B75A-47AEF1F8C31D}">
      <dgm:prSet custT="1"/>
      <dgm:spPr/>
      <dgm:t>
        <a:bodyPr/>
        <a:lstStyle/>
        <a:p>
          <a:r>
            <a:rPr lang="he-IL" sz="2400" b="1" spc="300" dirty="0" smtClean="0">
              <a:solidFill>
                <a:srgbClr val="C00000"/>
              </a:solidFill>
            </a:rPr>
            <a:t>נ</a:t>
          </a:r>
          <a:r>
            <a:rPr lang="he-IL" sz="2400" b="1" spc="300" dirty="0" smtClean="0"/>
            <a:t>חור</a:t>
          </a:r>
          <a:endParaRPr lang="en-US" sz="2400" b="1" spc="300" dirty="0"/>
        </a:p>
      </dgm:t>
    </dgm:pt>
    <dgm:pt modelId="{1F4C9847-379B-4D53-9455-CE504763452F}" type="parTrans" cxnId="{A12B01DC-7E30-44BB-A02C-240DB455F463}">
      <dgm:prSet/>
      <dgm:spPr/>
      <dgm:t>
        <a:bodyPr/>
        <a:lstStyle/>
        <a:p>
          <a:endParaRPr lang="en-US"/>
        </a:p>
      </dgm:t>
    </dgm:pt>
    <dgm:pt modelId="{846BE597-5F3D-4733-898B-BD5535132657}" type="sibTrans" cxnId="{A12B01DC-7E30-44BB-A02C-240DB455F463}">
      <dgm:prSet/>
      <dgm:spPr/>
      <dgm:t>
        <a:bodyPr/>
        <a:lstStyle/>
        <a:p>
          <a:endParaRPr lang="en-US"/>
        </a:p>
      </dgm:t>
    </dgm:pt>
    <dgm:pt modelId="{FF9F86F2-5F69-4253-ADCD-9EEDA47477ED}">
      <dgm:prSet custT="1"/>
      <dgm:spPr/>
      <dgm:t>
        <a:bodyPr/>
        <a:lstStyle/>
        <a:p>
          <a:r>
            <a:rPr lang="en-US" sz="1800" b="1" smtClean="0">
              <a:effectLst>
                <a:outerShdw blurRad="38100" dist="38100" dir="2700000" algn="tl">
                  <a:srgbClr val="000000">
                    <a:alpha val="43137"/>
                  </a:srgbClr>
                </a:outerShdw>
              </a:effectLst>
            </a:rPr>
            <a:t>Terah</a:t>
          </a:r>
          <a:endParaRPr lang="en-US" sz="1800" dirty="0">
            <a:effectLst>
              <a:outerShdw blurRad="38100" dist="38100" dir="2700000" algn="tl">
                <a:srgbClr val="000000">
                  <a:alpha val="43137"/>
                </a:srgbClr>
              </a:outerShdw>
            </a:effectLst>
          </a:endParaRPr>
        </a:p>
      </dgm:t>
    </dgm:pt>
    <dgm:pt modelId="{E2DA7E8F-64B5-4DB1-80AC-B61CD809AC5E}" type="parTrans" cxnId="{28C462A7-EAF8-443D-A459-59EE98A76B18}">
      <dgm:prSet/>
      <dgm:spPr/>
      <dgm:t>
        <a:bodyPr/>
        <a:lstStyle/>
        <a:p>
          <a:endParaRPr lang="en-US"/>
        </a:p>
      </dgm:t>
    </dgm:pt>
    <dgm:pt modelId="{9F25F63C-13F1-453A-9189-D867B3AC3AF8}" type="sibTrans" cxnId="{28C462A7-EAF8-443D-A459-59EE98A76B18}">
      <dgm:prSet/>
      <dgm:spPr/>
      <dgm:t>
        <a:bodyPr/>
        <a:lstStyle/>
        <a:p>
          <a:endParaRPr lang="en-US"/>
        </a:p>
      </dgm:t>
    </dgm:pt>
    <dgm:pt modelId="{62E33CB2-73E9-4574-B57F-05D0FC12A221}">
      <dgm:prSet custT="1"/>
      <dgm:spPr/>
      <dgm:t>
        <a:bodyPr/>
        <a:lstStyle/>
        <a:p>
          <a:r>
            <a:rPr lang="he-IL" sz="2400" b="1" spc="300" dirty="0" smtClean="0">
              <a:solidFill>
                <a:srgbClr val="C00000"/>
              </a:solidFill>
            </a:rPr>
            <a:t>ת</a:t>
          </a:r>
          <a:r>
            <a:rPr lang="he-IL" sz="2400" b="1" spc="300" dirty="0" smtClean="0"/>
            <a:t>רח</a:t>
          </a:r>
          <a:endParaRPr lang="en-US" sz="2400" b="1" spc="300" dirty="0"/>
        </a:p>
      </dgm:t>
    </dgm:pt>
    <dgm:pt modelId="{8638D5F9-E892-4829-857C-53B37B9F8F85}" type="sibTrans" cxnId="{B6496F5C-194E-40DB-B328-3E776281C7C2}">
      <dgm:prSet/>
      <dgm:spPr/>
      <dgm:t>
        <a:bodyPr/>
        <a:lstStyle/>
        <a:p>
          <a:endParaRPr lang="en-US"/>
        </a:p>
      </dgm:t>
    </dgm:pt>
    <dgm:pt modelId="{2F14ED3A-DFC9-483E-AE8A-475B874BD7FB}" type="parTrans" cxnId="{B6496F5C-194E-40DB-B328-3E776281C7C2}">
      <dgm:prSet/>
      <dgm:spPr/>
      <dgm:t>
        <a:bodyPr/>
        <a:lstStyle/>
        <a:p>
          <a:endParaRPr lang="en-US"/>
        </a:p>
      </dgm:t>
    </dgm:pt>
    <dgm:pt modelId="{0BACB02C-47A6-4A25-A2FC-1C666C29834A}">
      <dgm:prSet phldrT="[Text]" custT="1"/>
      <dgm:spPr/>
      <dgm:t>
        <a:bodyPr/>
        <a:lstStyle/>
        <a:p>
          <a:r>
            <a:rPr lang="he-IL" sz="2400" b="1" spc="300" dirty="0" smtClean="0">
              <a:solidFill>
                <a:srgbClr val="C00000"/>
              </a:solidFill>
            </a:rPr>
            <a:t>נ</a:t>
          </a:r>
          <a:r>
            <a:rPr lang="he-IL" sz="2400" b="1" spc="300" dirty="0" smtClean="0"/>
            <a:t>ח</a:t>
          </a:r>
          <a:endParaRPr lang="en-US" sz="2400" b="1" dirty="0">
            <a:effectLst>
              <a:outerShdw blurRad="38100" dist="38100" dir="2700000" algn="tl">
                <a:srgbClr val="000000">
                  <a:alpha val="43137"/>
                </a:srgbClr>
              </a:outerShdw>
            </a:effectLst>
          </a:endParaRPr>
        </a:p>
      </dgm:t>
    </dgm:pt>
    <dgm:pt modelId="{A2B386E5-33FD-4036-983D-2E1C25227F17}" type="parTrans" cxnId="{739FED39-38BF-429A-AD64-170E54429E57}">
      <dgm:prSet/>
      <dgm:spPr/>
      <dgm:t>
        <a:bodyPr/>
        <a:lstStyle/>
        <a:p>
          <a:endParaRPr lang="en-US"/>
        </a:p>
      </dgm:t>
    </dgm:pt>
    <dgm:pt modelId="{C1C31D47-1F09-4248-B6E6-44D8F373FE79}" type="sibTrans" cxnId="{739FED39-38BF-429A-AD64-170E54429E57}">
      <dgm:prSet/>
      <dgm:spPr/>
      <dgm:t>
        <a:bodyPr/>
        <a:lstStyle/>
        <a:p>
          <a:endParaRPr lang="en-US"/>
        </a:p>
      </dgm:t>
    </dgm:pt>
    <dgm:pt modelId="{35605AF2-E30D-4272-880D-EECF2ED47738}">
      <dgm:prSet phldrT="[Text]" custT="1"/>
      <dgm:spPr/>
      <dgm:t>
        <a:bodyPr/>
        <a:lstStyle/>
        <a:p>
          <a:r>
            <a:rPr lang="en-US" sz="1800" b="1" smtClean="0">
              <a:effectLst>
                <a:outerShdw blurRad="38100" dist="38100" dir="2700000" algn="tl">
                  <a:srgbClr val="000000">
                    <a:alpha val="43137"/>
                  </a:srgbClr>
                </a:outerShdw>
              </a:effectLst>
            </a:rPr>
            <a:t>Noah</a:t>
          </a:r>
          <a:endParaRPr lang="en-US" sz="1800" dirty="0">
            <a:effectLst>
              <a:outerShdw blurRad="38100" dist="38100" dir="2700000" algn="tl">
                <a:srgbClr val="000000">
                  <a:alpha val="43137"/>
                </a:srgbClr>
              </a:outerShdw>
            </a:effectLst>
          </a:endParaRPr>
        </a:p>
      </dgm:t>
    </dgm:pt>
    <dgm:pt modelId="{676A4629-1226-40D2-90AA-000682FE30B0}" type="parTrans" cxnId="{F14071B7-28B5-4BE0-A3DF-AFC704EA4BB6}">
      <dgm:prSet/>
      <dgm:spPr/>
      <dgm:t>
        <a:bodyPr/>
        <a:lstStyle/>
        <a:p>
          <a:endParaRPr lang="en-US"/>
        </a:p>
      </dgm:t>
    </dgm:pt>
    <dgm:pt modelId="{4DE8B78F-DE13-4608-87F0-87AF526D2F04}" type="sibTrans" cxnId="{F14071B7-28B5-4BE0-A3DF-AFC704EA4BB6}">
      <dgm:prSet/>
      <dgm:spPr/>
      <dgm:t>
        <a:bodyPr/>
        <a:lstStyle/>
        <a:p>
          <a:endParaRPr lang="en-US"/>
        </a:p>
      </dgm:t>
    </dgm:pt>
    <dgm:pt modelId="{8CE0A84B-3B67-4733-A89D-449FC1703EB4}" type="pres">
      <dgm:prSet presAssocID="{66D72BBE-3346-4407-B5FF-BBBC16B801D0}" presName="Name0" presStyleCnt="0">
        <dgm:presLayoutVars>
          <dgm:dir/>
          <dgm:animLvl val="lvl"/>
          <dgm:resizeHandles val="exact"/>
        </dgm:presLayoutVars>
      </dgm:prSet>
      <dgm:spPr/>
      <dgm:t>
        <a:bodyPr/>
        <a:lstStyle/>
        <a:p>
          <a:endParaRPr lang="en-US"/>
        </a:p>
      </dgm:t>
    </dgm:pt>
    <dgm:pt modelId="{6984C7C8-8749-4446-8E7A-092042D4F8A6}" type="pres">
      <dgm:prSet presAssocID="{FF9F86F2-5F69-4253-ADCD-9EEDA47477ED}" presName="boxAndChildren" presStyleCnt="0"/>
      <dgm:spPr/>
      <dgm:t>
        <a:bodyPr/>
        <a:lstStyle/>
        <a:p>
          <a:endParaRPr lang="en-US"/>
        </a:p>
      </dgm:t>
    </dgm:pt>
    <dgm:pt modelId="{089B8046-8D08-4C11-807B-D46EAB91EA0C}" type="pres">
      <dgm:prSet presAssocID="{FF9F86F2-5F69-4253-ADCD-9EEDA47477ED}" presName="parentTextBox" presStyleLbl="node1" presStyleIdx="0" presStyleCnt="10"/>
      <dgm:spPr/>
      <dgm:t>
        <a:bodyPr/>
        <a:lstStyle/>
        <a:p>
          <a:endParaRPr lang="en-US"/>
        </a:p>
      </dgm:t>
    </dgm:pt>
    <dgm:pt modelId="{9891DD51-92FA-4580-8E6B-A192939A01AA}" type="pres">
      <dgm:prSet presAssocID="{FF9F86F2-5F69-4253-ADCD-9EEDA47477ED}" presName="entireBox" presStyleLbl="node1" presStyleIdx="0" presStyleCnt="10"/>
      <dgm:spPr/>
      <dgm:t>
        <a:bodyPr/>
        <a:lstStyle/>
        <a:p>
          <a:endParaRPr lang="en-US"/>
        </a:p>
      </dgm:t>
    </dgm:pt>
    <dgm:pt modelId="{59D3A494-6798-4B9E-A45E-6FF2CE176CE3}" type="pres">
      <dgm:prSet presAssocID="{FF9F86F2-5F69-4253-ADCD-9EEDA47477ED}" presName="descendantBox" presStyleCnt="0"/>
      <dgm:spPr/>
      <dgm:t>
        <a:bodyPr/>
        <a:lstStyle/>
        <a:p>
          <a:endParaRPr lang="en-US"/>
        </a:p>
      </dgm:t>
    </dgm:pt>
    <dgm:pt modelId="{0FBE8A6C-F6B0-4805-B846-F6444884663A}" type="pres">
      <dgm:prSet presAssocID="{62E33CB2-73E9-4574-B57F-05D0FC12A221}" presName="childTextBox" presStyleLbl="fgAccFollowNode1" presStyleIdx="0" presStyleCnt="10">
        <dgm:presLayoutVars>
          <dgm:bulletEnabled val="1"/>
        </dgm:presLayoutVars>
      </dgm:prSet>
      <dgm:spPr/>
      <dgm:t>
        <a:bodyPr/>
        <a:lstStyle/>
        <a:p>
          <a:endParaRPr lang="en-US"/>
        </a:p>
      </dgm:t>
    </dgm:pt>
    <dgm:pt modelId="{F5A00589-ECC6-487F-AD07-BABC2A9107BA}" type="pres">
      <dgm:prSet presAssocID="{EF6E1646-3964-4C7F-B0D0-1D14A861933D}" presName="sp" presStyleCnt="0"/>
      <dgm:spPr/>
      <dgm:t>
        <a:bodyPr/>
        <a:lstStyle/>
        <a:p>
          <a:endParaRPr lang="en-US"/>
        </a:p>
      </dgm:t>
    </dgm:pt>
    <dgm:pt modelId="{BD4EC01D-58B2-4669-91AB-F2F7936837C7}" type="pres">
      <dgm:prSet presAssocID="{1B1A8A7D-D0A9-409C-9679-4B86D0856D5F}" presName="arrowAndChildren" presStyleCnt="0"/>
      <dgm:spPr/>
      <dgm:t>
        <a:bodyPr/>
        <a:lstStyle/>
        <a:p>
          <a:endParaRPr lang="en-US"/>
        </a:p>
      </dgm:t>
    </dgm:pt>
    <dgm:pt modelId="{53125F8D-1EDE-4939-BB12-AF1B82037461}" type="pres">
      <dgm:prSet presAssocID="{1B1A8A7D-D0A9-409C-9679-4B86D0856D5F}" presName="parentTextArrow" presStyleLbl="node1" presStyleIdx="0" presStyleCnt="10"/>
      <dgm:spPr/>
      <dgm:t>
        <a:bodyPr/>
        <a:lstStyle/>
        <a:p>
          <a:endParaRPr lang="en-US"/>
        </a:p>
      </dgm:t>
    </dgm:pt>
    <dgm:pt modelId="{E052E52E-9E78-4581-BA83-DFB962CD050D}" type="pres">
      <dgm:prSet presAssocID="{1B1A8A7D-D0A9-409C-9679-4B86D0856D5F}" presName="arrow" presStyleLbl="node1" presStyleIdx="1" presStyleCnt="10"/>
      <dgm:spPr/>
      <dgm:t>
        <a:bodyPr/>
        <a:lstStyle/>
        <a:p>
          <a:endParaRPr lang="en-US"/>
        </a:p>
      </dgm:t>
    </dgm:pt>
    <dgm:pt modelId="{2ABD99AC-A45E-46E9-9B07-3ADAFCECFB5F}" type="pres">
      <dgm:prSet presAssocID="{1B1A8A7D-D0A9-409C-9679-4B86D0856D5F}" presName="descendantArrow" presStyleCnt="0"/>
      <dgm:spPr/>
      <dgm:t>
        <a:bodyPr/>
        <a:lstStyle/>
        <a:p>
          <a:endParaRPr lang="en-US"/>
        </a:p>
      </dgm:t>
    </dgm:pt>
    <dgm:pt modelId="{4F105731-0243-440F-8388-4E9B26335C72}" type="pres">
      <dgm:prSet presAssocID="{AFD05256-C1BE-4471-B75A-47AEF1F8C31D}" presName="childTextArrow" presStyleLbl="fgAccFollowNode1" presStyleIdx="1" presStyleCnt="10">
        <dgm:presLayoutVars>
          <dgm:bulletEnabled val="1"/>
        </dgm:presLayoutVars>
      </dgm:prSet>
      <dgm:spPr/>
      <dgm:t>
        <a:bodyPr/>
        <a:lstStyle/>
        <a:p>
          <a:endParaRPr lang="en-US"/>
        </a:p>
      </dgm:t>
    </dgm:pt>
    <dgm:pt modelId="{F3061E04-6384-49DC-8B1A-8609025D6C17}" type="pres">
      <dgm:prSet presAssocID="{D3819733-025E-4107-A64F-223A7834FC1E}" presName="sp" presStyleCnt="0"/>
      <dgm:spPr/>
      <dgm:t>
        <a:bodyPr/>
        <a:lstStyle/>
        <a:p>
          <a:endParaRPr lang="en-US"/>
        </a:p>
      </dgm:t>
    </dgm:pt>
    <dgm:pt modelId="{3A7A87EB-4725-4E5E-8CAA-C5B7D460E780}" type="pres">
      <dgm:prSet presAssocID="{7BA71D86-129E-45D7-8DAA-DCBFBDF11884}" presName="arrowAndChildren" presStyleCnt="0"/>
      <dgm:spPr/>
      <dgm:t>
        <a:bodyPr/>
        <a:lstStyle/>
        <a:p>
          <a:endParaRPr lang="en-US"/>
        </a:p>
      </dgm:t>
    </dgm:pt>
    <dgm:pt modelId="{5CE47816-691F-473D-88F1-19982A675078}" type="pres">
      <dgm:prSet presAssocID="{7BA71D86-129E-45D7-8DAA-DCBFBDF11884}" presName="parentTextArrow" presStyleLbl="node1" presStyleIdx="1" presStyleCnt="10"/>
      <dgm:spPr/>
      <dgm:t>
        <a:bodyPr/>
        <a:lstStyle/>
        <a:p>
          <a:endParaRPr lang="en-US"/>
        </a:p>
      </dgm:t>
    </dgm:pt>
    <dgm:pt modelId="{AEF35E6D-7C17-40B8-91C5-2BFA8E0D0AAD}" type="pres">
      <dgm:prSet presAssocID="{7BA71D86-129E-45D7-8DAA-DCBFBDF11884}" presName="arrow" presStyleLbl="node1" presStyleIdx="2" presStyleCnt="10"/>
      <dgm:spPr/>
      <dgm:t>
        <a:bodyPr/>
        <a:lstStyle/>
        <a:p>
          <a:endParaRPr lang="en-US"/>
        </a:p>
      </dgm:t>
    </dgm:pt>
    <dgm:pt modelId="{57E03708-F835-4541-95B0-888FD6217FDB}" type="pres">
      <dgm:prSet presAssocID="{7BA71D86-129E-45D7-8DAA-DCBFBDF11884}" presName="descendantArrow" presStyleCnt="0"/>
      <dgm:spPr/>
      <dgm:t>
        <a:bodyPr/>
        <a:lstStyle/>
        <a:p>
          <a:endParaRPr lang="en-US"/>
        </a:p>
      </dgm:t>
    </dgm:pt>
    <dgm:pt modelId="{1FC448D3-4D5B-440C-878E-ACF46F66DF1D}" type="pres">
      <dgm:prSet presAssocID="{D3D36333-DD5A-44FF-A866-BDC5366E2134}" presName="childTextArrow" presStyleLbl="fgAccFollowNode1" presStyleIdx="2" presStyleCnt="10">
        <dgm:presLayoutVars>
          <dgm:bulletEnabled val="1"/>
        </dgm:presLayoutVars>
      </dgm:prSet>
      <dgm:spPr/>
      <dgm:t>
        <a:bodyPr/>
        <a:lstStyle/>
        <a:p>
          <a:endParaRPr lang="en-US"/>
        </a:p>
      </dgm:t>
    </dgm:pt>
    <dgm:pt modelId="{7E5D6166-F4CA-4B10-B44A-8211D81FC6D0}" type="pres">
      <dgm:prSet presAssocID="{AA9267CC-D1B8-46F5-AF30-E441C3A433E9}" presName="sp" presStyleCnt="0"/>
      <dgm:spPr/>
      <dgm:t>
        <a:bodyPr/>
        <a:lstStyle/>
        <a:p>
          <a:endParaRPr lang="en-US"/>
        </a:p>
      </dgm:t>
    </dgm:pt>
    <dgm:pt modelId="{0C552A7A-15AA-4EBA-9606-29BA4B27ACD6}" type="pres">
      <dgm:prSet presAssocID="{D8333008-E51F-47E2-9E2D-2373CEA5034B}" presName="arrowAndChildren" presStyleCnt="0"/>
      <dgm:spPr/>
      <dgm:t>
        <a:bodyPr/>
        <a:lstStyle/>
        <a:p>
          <a:endParaRPr lang="en-US"/>
        </a:p>
      </dgm:t>
    </dgm:pt>
    <dgm:pt modelId="{E813ED6B-8FA2-45D9-B23F-7CFCF6A68F3C}" type="pres">
      <dgm:prSet presAssocID="{D8333008-E51F-47E2-9E2D-2373CEA5034B}" presName="parentTextArrow" presStyleLbl="node1" presStyleIdx="2" presStyleCnt="10"/>
      <dgm:spPr/>
      <dgm:t>
        <a:bodyPr/>
        <a:lstStyle/>
        <a:p>
          <a:endParaRPr lang="en-US"/>
        </a:p>
      </dgm:t>
    </dgm:pt>
    <dgm:pt modelId="{2F38E7BF-0F9A-4F2C-8CE6-20AEF060097D}" type="pres">
      <dgm:prSet presAssocID="{D8333008-E51F-47E2-9E2D-2373CEA5034B}" presName="arrow" presStyleLbl="node1" presStyleIdx="3" presStyleCnt="10"/>
      <dgm:spPr/>
      <dgm:t>
        <a:bodyPr/>
        <a:lstStyle/>
        <a:p>
          <a:endParaRPr lang="en-US"/>
        </a:p>
      </dgm:t>
    </dgm:pt>
    <dgm:pt modelId="{1D2A0123-948B-4F04-B38D-DEEA9AC4B0D3}" type="pres">
      <dgm:prSet presAssocID="{D8333008-E51F-47E2-9E2D-2373CEA5034B}" presName="descendantArrow" presStyleCnt="0"/>
      <dgm:spPr/>
      <dgm:t>
        <a:bodyPr/>
        <a:lstStyle/>
        <a:p>
          <a:endParaRPr lang="en-US"/>
        </a:p>
      </dgm:t>
    </dgm:pt>
    <dgm:pt modelId="{6E3130BD-41F2-4CEA-AB1E-A79A9CA5F434}" type="pres">
      <dgm:prSet presAssocID="{76D09BAE-9E5F-40B5-B0FA-A56A1F001FCF}" presName="childTextArrow" presStyleLbl="fgAccFollowNode1" presStyleIdx="3" presStyleCnt="10">
        <dgm:presLayoutVars>
          <dgm:bulletEnabled val="1"/>
        </dgm:presLayoutVars>
      </dgm:prSet>
      <dgm:spPr/>
      <dgm:t>
        <a:bodyPr/>
        <a:lstStyle/>
        <a:p>
          <a:endParaRPr lang="en-US"/>
        </a:p>
      </dgm:t>
    </dgm:pt>
    <dgm:pt modelId="{19E7F097-77A9-44EC-8BA2-D443F7D0B299}" type="pres">
      <dgm:prSet presAssocID="{CD504378-24E8-40FE-8FC7-034C93D6B98D}" presName="sp" presStyleCnt="0"/>
      <dgm:spPr/>
      <dgm:t>
        <a:bodyPr/>
        <a:lstStyle/>
        <a:p>
          <a:endParaRPr lang="en-US"/>
        </a:p>
      </dgm:t>
    </dgm:pt>
    <dgm:pt modelId="{F9954F05-5C3F-4280-8224-884F9E8571E1}" type="pres">
      <dgm:prSet presAssocID="{4A60284E-576B-4B31-971A-D4BD0D54590A}" presName="arrowAndChildren" presStyleCnt="0"/>
      <dgm:spPr/>
      <dgm:t>
        <a:bodyPr/>
        <a:lstStyle/>
        <a:p>
          <a:endParaRPr lang="en-US"/>
        </a:p>
      </dgm:t>
    </dgm:pt>
    <dgm:pt modelId="{08086EC1-B163-48B4-81D4-CFF88E90AA6F}" type="pres">
      <dgm:prSet presAssocID="{4A60284E-576B-4B31-971A-D4BD0D54590A}" presName="parentTextArrow" presStyleLbl="node1" presStyleIdx="3" presStyleCnt="10"/>
      <dgm:spPr/>
      <dgm:t>
        <a:bodyPr/>
        <a:lstStyle/>
        <a:p>
          <a:endParaRPr lang="en-US"/>
        </a:p>
      </dgm:t>
    </dgm:pt>
    <dgm:pt modelId="{A2E1598F-8CB4-477D-8769-41DB0DD2B007}" type="pres">
      <dgm:prSet presAssocID="{4A60284E-576B-4B31-971A-D4BD0D54590A}" presName="arrow" presStyleLbl="node1" presStyleIdx="4" presStyleCnt="10"/>
      <dgm:spPr/>
      <dgm:t>
        <a:bodyPr/>
        <a:lstStyle/>
        <a:p>
          <a:endParaRPr lang="en-US"/>
        </a:p>
      </dgm:t>
    </dgm:pt>
    <dgm:pt modelId="{95ED84B2-07CF-4EC5-9C49-E1BBD6D184F8}" type="pres">
      <dgm:prSet presAssocID="{4A60284E-576B-4B31-971A-D4BD0D54590A}" presName="descendantArrow" presStyleCnt="0"/>
      <dgm:spPr/>
      <dgm:t>
        <a:bodyPr/>
        <a:lstStyle/>
        <a:p>
          <a:endParaRPr lang="en-US"/>
        </a:p>
      </dgm:t>
    </dgm:pt>
    <dgm:pt modelId="{054CA370-73D6-4BC7-A9A1-450E8F3EEEE2}" type="pres">
      <dgm:prSet presAssocID="{B291E4FA-9AA3-4C1A-9E7A-53B26B0BA4D7}" presName="childTextArrow" presStyleLbl="fgAccFollowNode1" presStyleIdx="4" presStyleCnt="10">
        <dgm:presLayoutVars>
          <dgm:bulletEnabled val="1"/>
        </dgm:presLayoutVars>
      </dgm:prSet>
      <dgm:spPr/>
      <dgm:t>
        <a:bodyPr/>
        <a:lstStyle/>
        <a:p>
          <a:endParaRPr lang="en-US"/>
        </a:p>
      </dgm:t>
    </dgm:pt>
    <dgm:pt modelId="{3EE2DEFD-507B-4A4C-A95E-747A46F017D9}" type="pres">
      <dgm:prSet presAssocID="{8A599416-FF1F-4903-A119-BBD62F850749}" presName="sp" presStyleCnt="0"/>
      <dgm:spPr/>
      <dgm:t>
        <a:bodyPr/>
        <a:lstStyle/>
        <a:p>
          <a:endParaRPr lang="en-US"/>
        </a:p>
      </dgm:t>
    </dgm:pt>
    <dgm:pt modelId="{13156052-2E3F-46E0-8434-291841141488}" type="pres">
      <dgm:prSet presAssocID="{6AFAB542-7621-405A-9B13-126CE0E7D3A2}" presName="arrowAndChildren" presStyleCnt="0"/>
      <dgm:spPr/>
      <dgm:t>
        <a:bodyPr/>
        <a:lstStyle/>
        <a:p>
          <a:endParaRPr lang="en-US"/>
        </a:p>
      </dgm:t>
    </dgm:pt>
    <dgm:pt modelId="{C1152A86-6776-4F50-A705-79539D9C93FF}" type="pres">
      <dgm:prSet presAssocID="{6AFAB542-7621-405A-9B13-126CE0E7D3A2}" presName="parentTextArrow" presStyleLbl="node1" presStyleIdx="4" presStyleCnt="10"/>
      <dgm:spPr/>
      <dgm:t>
        <a:bodyPr/>
        <a:lstStyle/>
        <a:p>
          <a:endParaRPr lang="en-US"/>
        </a:p>
      </dgm:t>
    </dgm:pt>
    <dgm:pt modelId="{431095D6-80E2-4EAB-9193-15B379E5B808}" type="pres">
      <dgm:prSet presAssocID="{6AFAB542-7621-405A-9B13-126CE0E7D3A2}" presName="arrow" presStyleLbl="node1" presStyleIdx="5" presStyleCnt="10"/>
      <dgm:spPr/>
      <dgm:t>
        <a:bodyPr/>
        <a:lstStyle/>
        <a:p>
          <a:endParaRPr lang="en-US"/>
        </a:p>
      </dgm:t>
    </dgm:pt>
    <dgm:pt modelId="{FB3C2C7E-4880-42E3-A1B0-9E344F6A02C4}" type="pres">
      <dgm:prSet presAssocID="{6AFAB542-7621-405A-9B13-126CE0E7D3A2}" presName="descendantArrow" presStyleCnt="0"/>
      <dgm:spPr/>
      <dgm:t>
        <a:bodyPr/>
        <a:lstStyle/>
        <a:p>
          <a:endParaRPr lang="en-US"/>
        </a:p>
      </dgm:t>
    </dgm:pt>
    <dgm:pt modelId="{40B44EB3-DBA6-463E-A107-30E4D2ED3B9F}" type="pres">
      <dgm:prSet presAssocID="{212AD837-6CCC-4FE3-A6AD-6E1B52643B98}" presName="childTextArrow" presStyleLbl="fgAccFollowNode1" presStyleIdx="5" presStyleCnt="10">
        <dgm:presLayoutVars>
          <dgm:bulletEnabled val="1"/>
        </dgm:presLayoutVars>
      </dgm:prSet>
      <dgm:spPr/>
      <dgm:t>
        <a:bodyPr/>
        <a:lstStyle/>
        <a:p>
          <a:endParaRPr lang="en-US"/>
        </a:p>
      </dgm:t>
    </dgm:pt>
    <dgm:pt modelId="{1EF5C74B-A3AC-41C7-971F-B21C9963FBD4}" type="pres">
      <dgm:prSet presAssocID="{1AA2DFBF-CFA8-4D7C-B382-D1944164EE9C}" presName="sp" presStyleCnt="0"/>
      <dgm:spPr/>
      <dgm:t>
        <a:bodyPr/>
        <a:lstStyle/>
        <a:p>
          <a:endParaRPr lang="en-US"/>
        </a:p>
      </dgm:t>
    </dgm:pt>
    <dgm:pt modelId="{56662458-009A-49C8-B94A-0C224953673E}" type="pres">
      <dgm:prSet presAssocID="{625A199E-7B4C-443C-9079-21714EFE0A1D}" presName="arrowAndChildren" presStyleCnt="0"/>
      <dgm:spPr/>
      <dgm:t>
        <a:bodyPr/>
        <a:lstStyle/>
        <a:p>
          <a:endParaRPr lang="en-US"/>
        </a:p>
      </dgm:t>
    </dgm:pt>
    <dgm:pt modelId="{E0093CB6-D42C-454C-BB97-31CD26EC98AB}" type="pres">
      <dgm:prSet presAssocID="{625A199E-7B4C-443C-9079-21714EFE0A1D}" presName="parentTextArrow" presStyleLbl="node1" presStyleIdx="5" presStyleCnt="10"/>
      <dgm:spPr/>
      <dgm:t>
        <a:bodyPr/>
        <a:lstStyle/>
        <a:p>
          <a:endParaRPr lang="en-US"/>
        </a:p>
      </dgm:t>
    </dgm:pt>
    <dgm:pt modelId="{61989394-491D-41E6-8D57-5D3757869C68}" type="pres">
      <dgm:prSet presAssocID="{625A199E-7B4C-443C-9079-21714EFE0A1D}" presName="arrow" presStyleLbl="node1" presStyleIdx="6" presStyleCnt="10"/>
      <dgm:spPr/>
      <dgm:t>
        <a:bodyPr/>
        <a:lstStyle/>
        <a:p>
          <a:endParaRPr lang="en-US"/>
        </a:p>
      </dgm:t>
    </dgm:pt>
    <dgm:pt modelId="{5C028E4B-1DA3-4840-9F96-037E388D28C7}" type="pres">
      <dgm:prSet presAssocID="{625A199E-7B4C-443C-9079-21714EFE0A1D}" presName="descendantArrow" presStyleCnt="0"/>
      <dgm:spPr/>
      <dgm:t>
        <a:bodyPr/>
        <a:lstStyle/>
        <a:p>
          <a:endParaRPr lang="en-US"/>
        </a:p>
      </dgm:t>
    </dgm:pt>
    <dgm:pt modelId="{61D105D4-F8CD-4114-9F53-AECC7FDA6BA3}" type="pres">
      <dgm:prSet presAssocID="{A2C1F0EF-7BEE-4D61-BBAB-B64E913745CC}" presName="childTextArrow" presStyleLbl="fgAccFollowNode1" presStyleIdx="6" presStyleCnt="10">
        <dgm:presLayoutVars>
          <dgm:bulletEnabled val="1"/>
        </dgm:presLayoutVars>
      </dgm:prSet>
      <dgm:spPr/>
      <dgm:t>
        <a:bodyPr/>
        <a:lstStyle/>
        <a:p>
          <a:endParaRPr lang="en-US"/>
        </a:p>
      </dgm:t>
    </dgm:pt>
    <dgm:pt modelId="{6702BC0B-AE19-43AC-B04B-864083A93E80}" type="pres">
      <dgm:prSet presAssocID="{260D3AFF-9C3A-46E6-8341-20A4AE15A5BE}" presName="sp" presStyleCnt="0"/>
      <dgm:spPr/>
      <dgm:t>
        <a:bodyPr/>
        <a:lstStyle/>
        <a:p>
          <a:endParaRPr lang="en-US"/>
        </a:p>
      </dgm:t>
    </dgm:pt>
    <dgm:pt modelId="{761D6FD9-CEFE-453C-96B3-931B1AB0E648}" type="pres">
      <dgm:prSet presAssocID="{EF638339-4A4F-4F79-B98B-9B77E144DAE5}" presName="arrowAndChildren" presStyleCnt="0"/>
      <dgm:spPr/>
      <dgm:t>
        <a:bodyPr/>
        <a:lstStyle/>
        <a:p>
          <a:endParaRPr lang="en-US"/>
        </a:p>
      </dgm:t>
    </dgm:pt>
    <dgm:pt modelId="{2EA1A765-64B7-43C7-8701-CE5BB700322C}" type="pres">
      <dgm:prSet presAssocID="{EF638339-4A4F-4F79-B98B-9B77E144DAE5}" presName="parentTextArrow" presStyleLbl="node1" presStyleIdx="6" presStyleCnt="10"/>
      <dgm:spPr/>
      <dgm:t>
        <a:bodyPr/>
        <a:lstStyle/>
        <a:p>
          <a:endParaRPr lang="en-US"/>
        </a:p>
      </dgm:t>
    </dgm:pt>
    <dgm:pt modelId="{C0B55A8C-600E-4535-8E87-211427149C7C}" type="pres">
      <dgm:prSet presAssocID="{EF638339-4A4F-4F79-B98B-9B77E144DAE5}" presName="arrow" presStyleLbl="node1" presStyleIdx="7" presStyleCnt="10"/>
      <dgm:spPr/>
      <dgm:t>
        <a:bodyPr/>
        <a:lstStyle/>
        <a:p>
          <a:endParaRPr lang="en-US"/>
        </a:p>
      </dgm:t>
    </dgm:pt>
    <dgm:pt modelId="{01C00A5C-DE6B-49E5-A4F7-680BEB9A2032}" type="pres">
      <dgm:prSet presAssocID="{EF638339-4A4F-4F79-B98B-9B77E144DAE5}" presName="descendantArrow" presStyleCnt="0"/>
      <dgm:spPr/>
      <dgm:t>
        <a:bodyPr/>
        <a:lstStyle/>
        <a:p>
          <a:endParaRPr lang="en-US"/>
        </a:p>
      </dgm:t>
    </dgm:pt>
    <dgm:pt modelId="{69A5328E-4E09-4673-ABB9-0E1C26BBE844}" type="pres">
      <dgm:prSet presAssocID="{38B57905-7F4B-44B5-B994-BD140A2CAC6C}" presName="childTextArrow" presStyleLbl="fgAccFollowNode1" presStyleIdx="7" presStyleCnt="10">
        <dgm:presLayoutVars>
          <dgm:bulletEnabled val="1"/>
        </dgm:presLayoutVars>
      </dgm:prSet>
      <dgm:spPr/>
      <dgm:t>
        <a:bodyPr/>
        <a:lstStyle/>
        <a:p>
          <a:endParaRPr lang="en-US"/>
        </a:p>
      </dgm:t>
    </dgm:pt>
    <dgm:pt modelId="{B1543742-63BD-41FF-B593-C4DEAF541FFC}" type="pres">
      <dgm:prSet presAssocID="{DDBD8AEE-2ADE-472E-B4C6-A104E09352C4}" presName="sp" presStyleCnt="0"/>
      <dgm:spPr/>
      <dgm:t>
        <a:bodyPr/>
        <a:lstStyle/>
        <a:p>
          <a:endParaRPr lang="en-US"/>
        </a:p>
      </dgm:t>
    </dgm:pt>
    <dgm:pt modelId="{CD0DFB92-53DE-415A-B1AC-F9501CB3B573}" type="pres">
      <dgm:prSet presAssocID="{0438CCF1-88D6-44F7-AF7B-83D4C1F4D49A}" presName="arrowAndChildren" presStyleCnt="0"/>
      <dgm:spPr/>
      <dgm:t>
        <a:bodyPr/>
        <a:lstStyle/>
        <a:p>
          <a:endParaRPr lang="en-US"/>
        </a:p>
      </dgm:t>
    </dgm:pt>
    <dgm:pt modelId="{30A0CABE-CFE5-48A7-82B9-E6B4FC614F68}" type="pres">
      <dgm:prSet presAssocID="{0438CCF1-88D6-44F7-AF7B-83D4C1F4D49A}" presName="parentTextArrow" presStyleLbl="node1" presStyleIdx="7" presStyleCnt="10"/>
      <dgm:spPr/>
      <dgm:t>
        <a:bodyPr/>
        <a:lstStyle/>
        <a:p>
          <a:endParaRPr lang="en-US"/>
        </a:p>
      </dgm:t>
    </dgm:pt>
    <dgm:pt modelId="{D05BC19B-0C2D-4763-BF78-3F917B29378D}" type="pres">
      <dgm:prSet presAssocID="{0438CCF1-88D6-44F7-AF7B-83D4C1F4D49A}" presName="arrow" presStyleLbl="node1" presStyleIdx="8" presStyleCnt="10"/>
      <dgm:spPr/>
      <dgm:t>
        <a:bodyPr/>
        <a:lstStyle/>
        <a:p>
          <a:endParaRPr lang="en-US"/>
        </a:p>
      </dgm:t>
    </dgm:pt>
    <dgm:pt modelId="{777ACD06-E1DF-4ACC-B003-29C8EA75EBA7}" type="pres">
      <dgm:prSet presAssocID="{0438CCF1-88D6-44F7-AF7B-83D4C1F4D49A}" presName="descendantArrow" presStyleCnt="0"/>
      <dgm:spPr/>
      <dgm:t>
        <a:bodyPr/>
        <a:lstStyle/>
        <a:p>
          <a:endParaRPr lang="en-US"/>
        </a:p>
      </dgm:t>
    </dgm:pt>
    <dgm:pt modelId="{85FF8C92-F883-4AAD-9475-13A49C79033C}" type="pres">
      <dgm:prSet presAssocID="{553F45FE-3B3A-4832-A0C8-E6E82575501D}" presName="childTextArrow" presStyleLbl="fgAccFollowNode1" presStyleIdx="8" presStyleCnt="10">
        <dgm:presLayoutVars>
          <dgm:bulletEnabled val="1"/>
        </dgm:presLayoutVars>
      </dgm:prSet>
      <dgm:spPr/>
      <dgm:t>
        <a:bodyPr/>
        <a:lstStyle/>
        <a:p>
          <a:endParaRPr lang="en-US"/>
        </a:p>
      </dgm:t>
    </dgm:pt>
    <dgm:pt modelId="{F68B3DE0-299F-429C-A382-1ECCADED7A5B}" type="pres">
      <dgm:prSet presAssocID="{4DE8B78F-DE13-4608-87F0-87AF526D2F04}" presName="sp" presStyleCnt="0"/>
      <dgm:spPr/>
      <dgm:t>
        <a:bodyPr/>
        <a:lstStyle/>
        <a:p>
          <a:endParaRPr lang="en-US"/>
        </a:p>
      </dgm:t>
    </dgm:pt>
    <dgm:pt modelId="{13EECD6A-4F5C-4914-AAFF-F951E8B0BDAC}" type="pres">
      <dgm:prSet presAssocID="{35605AF2-E30D-4272-880D-EECF2ED47738}" presName="arrowAndChildren" presStyleCnt="0"/>
      <dgm:spPr/>
      <dgm:t>
        <a:bodyPr/>
        <a:lstStyle/>
        <a:p>
          <a:endParaRPr lang="en-US"/>
        </a:p>
      </dgm:t>
    </dgm:pt>
    <dgm:pt modelId="{0F3A8009-C911-4E13-BA6E-4417BF15B30C}" type="pres">
      <dgm:prSet presAssocID="{35605AF2-E30D-4272-880D-EECF2ED47738}" presName="parentTextArrow" presStyleLbl="node1" presStyleIdx="8" presStyleCnt="10"/>
      <dgm:spPr/>
      <dgm:t>
        <a:bodyPr/>
        <a:lstStyle/>
        <a:p>
          <a:endParaRPr lang="en-US"/>
        </a:p>
      </dgm:t>
    </dgm:pt>
    <dgm:pt modelId="{149C9389-1052-4354-AE75-71DA6BC29154}" type="pres">
      <dgm:prSet presAssocID="{35605AF2-E30D-4272-880D-EECF2ED47738}" presName="arrow" presStyleLbl="node1" presStyleIdx="9" presStyleCnt="10" custLinFactNeighborX="56521" custLinFactNeighborY="-14724"/>
      <dgm:spPr/>
      <dgm:t>
        <a:bodyPr/>
        <a:lstStyle/>
        <a:p>
          <a:endParaRPr lang="en-US"/>
        </a:p>
      </dgm:t>
    </dgm:pt>
    <dgm:pt modelId="{5883CED6-17DD-45B2-9645-66FDC4D1F514}" type="pres">
      <dgm:prSet presAssocID="{35605AF2-E30D-4272-880D-EECF2ED47738}" presName="descendantArrow" presStyleCnt="0"/>
      <dgm:spPr/>
      <dgm:t>
        <a:bodyPr/>
        <a:lstStyle/>
        <a:p>
          <a:endParaRPr lang="en-US"/>
        </a:p>
      </dgm:t>
    </dgm:pt>
    <dgm:pt modelId="{2EF7341A-AE5E-43EF-A5DA-78D1BB3B83E9}" type="pres">
      <dgm:prSet presAssocID="{0BACB02C-47A6-4A25-A2FC-1C666C29834A}" presName="childTextArrow" presStyleLbl="fgAccFollowNode1" presStyleIdx="9" presStyleCnt="10">
        <dgm:presLayoutVars>
          <dgm:bulletEnabled val="1"/>
        </dgm:presLayoutVars>
      </dgm:prSet>
      <dgm:spPr/>
      <dgm:t>
        <a:bodyPr/>
        <a:lstStyle/>
        <a:p>
          <a:endParaRPr lang="en-US"/>
        </a:p>
      </dgm:t>
    </dgm:pt>
  </dgm:ptLst>
  <dgm:cxnLst>
    <dgm:cxn modelId="{D2169FA9-C281-425B-BD3C-9F4A9E4089AD}" type="presOf" srcId="{35605AF2-E30D-4272-880D-EECF2ED47738}" destId="{149C9389-1052-4354-AE75-71DA6BC29154}" srcOrd="1" destOrd="0" presId="urn:microsoft.com/office/officeart/2005/8/layout/process4"/>
    <dgm:cxn modelId="{BFE3BD05-0666-4E66-8594-17744E7B4AFD}" srcId="{66D72BBE-3346-4407-B5FF-BBBC16B801D0}" destId="{7BA71D86-129E-45D7-8DAA-DCBFBDF11884}" srcOrd="7" destOrd="0" parTransId="{6BADE2AC-F2F7-4A22-A474-3239E46EB7F5}" sibTransId="{D3819733-025E-4107-A64F-223A7834FC1E}"/>
    <dgm:cxn modelId="{7ECC7EF0-3A75-4463-82D6-82C2C23A5FA3}" type="presOf" srcId="{76D09BAE-9E5F-40B5-B0FA-A56A1F001FCF}" destId="{6E3130BD-41F2-4CEA-AB1E-A79A9CA5F434}" srcOrd="0" destOrd="0" presId="urn:microsoft.com/office/officeart/2005/8/layout/process4"/>
    <dgm:cxn modelId="{1A5325AF-0BBF-4069-BDED-AA2804E6410A}" srcId="{66D72BBE-3346-4407-B5FF-BBBC16B801D0}" destId="{EF638339-4A4F-4F79-B98B-9B77E144DAE5}" srcOrd="2" destOrd="0" parTransId="{60C444F4-67BD-4C35-A3C4-CC1B61D23382}" sibTransId="{260D3AFF-9C3A-46E6-8341-20A4AE15A5BE}"/>
    <dgm:cxn modelId="{C5F8A224-E804-472A-8264-726963A77297}" type="presOf" srcId="{38B57905-7F4B-44B5-B994-BD140A2CAC6C}" destId="{69A5328E-4E09-4673-ABB9-0E1C26BBE844}" srcOrd="0" destOrd="0" presId="urn:microsoft.com/office/officeart/2005/8/layout/process4"/>
    <dgm:cxn modelId="{B3E49F65-26D7-43F2-AF11-2B8124208361}" type="presOf" srcId="{553F45FE-3B3A-4832-A0C8-E6E82575501D}" destId="{85FF8C92-F883-4AAD-9475-13A49C79033C}" srcOrd="0" destOrd="0" presId="urn:microsoft.com/office/officeart/2005/8/layout/process4"/>
    <dgm:cxn modelId="{664580D8-F1A8-4BB8-8247-D6BB0E3D5E5B}" type="presOf" srcId="{4A60284E-576B-4B31-971A-D4BD0D54590A}" destId="{08086EC1-B163-48B4-81D4-CFF88E90AA6F}" srcOrd="0" destOrd="0" presId="urn:microsoft.com/office/officeart/2005/8/layout/process4"/>
    <dgm:cxn modelId="{739FED39-38BF-429A-AD64-170E54429E57}" srcId="{35605AF2-E30D-4272-880D-EECF2ED47738}" destId="{0BACB02C-47A6-4A25-A2FC-1C666C29834A}" srcOrd="0" destOrd="0" parTransId="{A2B386E5-33FD-4036-983D-2E1C25227F17}" sibTransId="{C1C31D47-1F09-4248-B6E6-44D8F373FE79}"/>
    <dgm:cxn modelId="{AAA7021F-D6AB-44C4-B8F7-03E151F6DAD3}" type="presOf" srcId="{FF9F86F2-5F69-4253-ADCD-9EEDA47477ED}" destId="{9891DD51-92FA-4580-8E6B-A192939A01AA}" srcOrd="1" destOrd="0" presId="urn:microsoft.com/office/officeart/2005/8/layout/process4"/>
    <dgm:cxn modelId="{38F861F4-838A-443B-8E9F-0FCBE6C14F3B}" type="presOf" srcId="{FF9F86F2-5F69-4253-ADCD-9EEDA47477ED}" destId="{089B8046-8D08-4C11-807B-D46EAB91EA0C}" srcOrd="0" destOrd="0" presId="urn:microsoft.com/office/officeart/2005/8/layout/process4"/>
    <dgm:cxn modelId="{DAE226F7-5270-4AF4-88BC-EFFE14FA695E}" srcId="{D8333008-E51F-47E2-9E2D-2373CEA5034B}" destId="{76D09BAE-9E5F-40B5-B0FA-A56A1F001FCF}" srcOrd="0" destOrd="0" parTransId="{CBC5FAF6-6B95-4C0B-A78D-1425DE5B169B}" sibTransId="{1B253DAD-B0F9-400B-B75E-FC7B878B861B}"/>
    <dgm:cxn modelId="{03871F6E-98D1-4F4A-957B-7CAD4E2E80A3}" srcId="{6AFAB542-7621-405A-9B13-126CE0E7D3A2}" destId="{212AD837-6CCC-4FE3-A6AD-6E1B52643B98}" srcOrd="0" destOrd="0" parTransId="{D14DA715-00B4-4444-A885-6CF045E60682}" sibTransId="{F1995411-CD37-4C29-B3CE-CEA453AE9796}"/>
    <dgm:cxn modelId="{5C78499D-DFB9-4A95-B3B4-E338BE3970C0}" type="presOf" srcId="{7BA71D86-129E-45D7-8DAA-DCBFBDF11884}" destId="{5CE47816-691F-473D-88F1-19982A675078}" srcOrd="0" destOrd="0" presId="urn:microsoft.com/office/officeart/2005/8/layout/process4"/>
    <dgm:cxn modelId="{C15D3AD0-9A36-4D0B-9D4C-1CA1046B6264}" type="presOf" srcId="{66D72BBE-3346-4407-B5FF-BBBC16B801D0}" destId="{8CE0A84B-3B67-4733-A89D-449FC1703EB4}" srcOrd="0" destOrd="0" presId="urn:microsoft.com/office/officeart/2005/8/layout/process4"/>
    <dgm:cxn modelId="{F6B44C00-80D7-4EEB-820D-71154FAA820B}" type="presOf" srcId="{1B1A8A7D-D0A9-409C-9679-4B86D0856D5F}" destId="{E052E52E-9E78-4581-BA83-DFB962CD050D}" srcOrd="1" destOrd="0" presId="urn:microsoft.com/office/officeart/2005/8/layout/process4"/>
    <dgm:cxn modelId="{2F4CABA3-FFA6-49B7-A724-9EE9B3158055}" type="presOf" srcId="{6AFAB542-7621-405A-9B13-126CE0E7D3A2}" destId="{C1152A86-6776-4F50-A705-79539D9C93FF}" srcOrd="0" destOrd="0" presId="urn:microsoft.com/office/officeart/2005/8/layout/process4"/>
    <dgm:cxn modelId="{E9997D40-4A7B-482B-9163-4FE5B5471EEF}" type="presOf" srcId="{7BA71D86-129E-45D7-8DAA-DCBFBDF11884}" destId="{AEF35E6D-7C17-40B8-91C5-2BFA8E0D0AAD}" srcOrd="1" destOrd="0" presId="urn:microsoft.com/office/officeart/2005/8/layout/process4"/>
    <dgm:cxn modelId="{E1D9F36C-1B39-4962-99D1-3F215B4806F0}" type="presOf" srcId="{EF638339-4A4F-4F79-B98B-9B77E144DAE5}" destId="{C0B55A8C-600E-4535-8E87-211427149C7C}" srcOrd="1" destOrd="0" presId="urn:microsoft.com/office/officeart/2005/8/layout/process4"/>
    <dgm:cxn modelId="{28C462A7-EAF8-443D-A459-59EE98A76B18}" srcId="{66D72BBE-3346-4407-B5FF-BBBC16B801D0}" destId="{FF9F86F2-5F69-4253-ADCD-9EEDA47477ED}" srcOrd="9" destOrd="0" parTransId="{E2DA7E8F-64B5-4DB1-80AC-B61CD809AC5E}" sibTransId="{9F25F63C-13F1-453A-9189-D867B3AC3AF8}"/>
    <dgm:cxn modelId="{2627603A-E65D-45FE-8A0E-F5B927B05FAB}" srcId="{66D72BBE-3346-4407-B5FF-BBBC16B801D0}" destId="{D8333008-E51F-47E2-9E2D-2373CEA5034B}" srcOrd="6" destOrd="0" parTransId="{97CA7A17-DB56-4057-917E-996355CBCEA8}" sibTransId="{AA9267CC-D1B8-46F5-AF30-E441C3A433E9}"/>
    <dgm:cxn modelId="{41C7339B-C709-4F19-874F-1F23EE19C470}" type="presOf" srcId="{0BACB02C-47A6-4A25-A2FC-1C666C29834A}" destId="{2EF7341A-AE5E-43EF-A5DA-78D1BB3B83E9}" srcOrd="0" destOrd="0" presId="urn:microsoft.com/office/officeart/2005/8/layout/process4"/>
    <dgm:cxn modelId="{C4E2E1E2-886E-47F7-916A-9A233763A85C}" type="presOf" srcId="{AFD05256-C1BE-4471-B75A-47AEF1F8C31D}" destId="{4F105731-0243-440F-8388-4E9B26335C72}" srcOrd="0" destOrd="0" presId="urn:microsoft.com/office/officeart/2005/8/layout/process4"/>
    <dgm:cxn modelId="{A63FF41E-7B2F-4124-8AF8-3D4D86F7728A}" type="presOf" srcId="{0438CCF1-88D6-44F7-AF7B-83D4C1F4D49A}" destId="{D05BC19B-0C2D-4763-BF78-3F917B29378D}" srcOrd="1" destOrd="0" presId="urn:microsoft.com/office/officeart/2005/8/layout/process4"/>
    <dgm:cxn modelId="{D0B14887-3C68-4C8B-8381-6FF80985DE9B}" srcId="{66D72BBE-3346-4407-B5FF-BBBC16B801D0}" destId="{6AFAB542-7621-405A-9B13-126CE0E7D3A2}" srcOrd="4" destOrd="0" parTransId="{51378D3F-D277-41C3-A0FB-A5587F104427}" sibTransId="{8A599416-FF1F-4903-A119-BBD62F850749}"/>
    <dgm:cxn modelId="{87BFFD38-088E-44B7-8C48-5D1596B9930D}" type="presOf" srcId="{D8333008-E51F-47E2-9E2D-2373CEA5034B}" destId="{E813ED6B-8FA2-45D9-B23F-7CFCF6A68F3C}" srcOrd="0" destOrd="0" presId="urn:microsoft.com/office/officeart/2005/8/layout/process4"/>
    <dgm:cxn modelId="{50A938AD-F6BC-4AEF-A031-8E163E0355D4}" srcId="{EF638339-4A4F-4F79-B98B-9B77E144DAE5}" destId="{38B57905-7F4B-44B5-B994-BD140A2CAC6C}" srcOrd="0" destOrd="0" parTransId="{3AC0ECA2-A796-4F28-8F95-883F9C93A288}" sibTransId="{C156A6A8-C163-4773-A255-7ABB56D28EF7}"/>
    <dgm:cxn modelId="{2EBF7313-66A1-4091-B975-24923DF18D7E}" type="presOf" srcId="{0438CCF1-88D6-44F7-AF7B-83D4C1F4D49A}" destId="{30A0CABE-CFE5-48A7-82B9-E6B4FC614F68}" srcOrd="0" destOrd="0" presId="urn:microsoft.com/office/officeart/2005/8/layout/process4"/>
    <dgm:cxn modelId="{13979683-63D5-48F8-89B2-7D3FBE04905A}" type="presOf" srcId="{EF638339-4A4F-4F79-B98B-9B77E144DAE5}" destId="{2EA1A765-64B7-43C7-8701-CE5BB700322C}" srcOrd="0" destOrd="0" presId="urn:microsoft.com/office/officeart/2005/8/layout/process4"/>
    <dgm:cxn modelId="{8023773A-0258-4A50-91F0-CAAC2F090F13}" type="presOf" srcId="{B291E4FA-9AA3-4C1A-9E7A-53B26B0BA4D7}" destId="{054CA370-73D6-4BC7-A9A1-450E8F3EEEE2}" srcOrd="0" destOrd="0" presId="urn:microsoft.com/office/officeart/2005/8/layout/process4"/>
    <dgm:cxn modelId="{9CD2725C-DB07-4221-8B9A-25C3C268B2B9}" type="presOf" srcId="{6AFAB542-7621-405A-9B13-126CE0E7D3A2}" destId="{431095D6-80E2-4EAB-9193-15B379E5B808}" srcOrd="1" destOrd="0" presId="urn:microsoft.com/office/officeart/2005/8/layout/process4"/>
    <dgm:cxn modelId="{A12B01DC-7E30-44BB-A02C-240DB455F463}" srcId="{1B1A8A7D-D0A9-409C-9679-4B86D0856D5F}" destId="{AFD05256-C1BE-4471-B75A-47AEF1F8C31D}" srcOrd="0" destOrd="0" parTransId="{1F4C9847-379B-4D53-9455-CE504763452F}" sibTransId="{846BE597-5F3D-4733-898B-BD5535132657}"/>
    <dgm:cxn modelId="{19362BBD-D099-46A1-AAD1-50F28270506A}" type="presOf" srcId="{A2C1F0EF-7BEE-4D61-BBAB-B64E913745CC}" destId="{61D105D4-F8CD-4114-9F53-AECC7FDA6BA3}" srcOrd="0" destOrd="0" presId="urn:microsoft.com/office/officeart/2005/8/layout/process4"/>
    <dgm:cxn modelId="{AC3F682C-9976-4312-898B-C5D229588555}" srcId="{0438CCF1-88D6-44F7-AF7B-83D4C1F4D49A}" destId="{553F45FE-3B3A-4832-A0C8-E6E82575501D}" srcOrd="0" destOrd="0" parTransId="{CB8CCE12-3E7A-4749-98F3-439F05B62AC2}" sibTransId="{93FDE8DB-94C6-43F3-AB79-348664DA5B73}"/>
    <dgm:cxn modelId="{32664B60-E655-44D2-B6B7-0EC2F3FF5FA9}" type="presOf" srcId="{D8333008-E51F-47E2-9E2D-2373CEA5034B}" destId="{2F38E7BF-0F9A-4F2C-8CE6-20AEF060097D}" srcOrd="1" destOrd="0" presId="urn:microsoft.com/office/officeart/2005/8/layout/process4"/>
    <dgm:cxn modelId="{C23D66B2-552D-47D9-989C-1B740A45179B}" type="presOf" srcId="{625A199E-7B4C-443C-9079-21714EFE0A1D}" destId="{E0093CB6-D42C-454C-BB97-31CD26EC98AB}" srcOrd="0" destOrd="0" presId="urn:microsoft.com/office/officeart/2005/8/layout/process4"/>
    <dgm:cxn modelId="{10A72C6A-EC8E-4367-AC53-84B46DF7960E}" srcId="{625A199E-7B4C-443C-9079-21714EFE0A1D}" destId="{A2C1F0EF-7BEE-4D61-BBAB-B64E913745CC}" srcOrd="0" destOrd="0" parTransId="{A8F9C8D5-2C1C-457D-BE08-43326611B2D3}" sibTransId="{2DF5AC42-A202-4C7A-84AB-E634D23A4158}"/>
    <dgm:cxn modelId="{9F6304EE-72D0-4BA0-B3F0-6B7938FF7701}" srcId="{66D72BBE-3346-4407-B5FF-BBBC16B801D0}" destId="{4A60284E-576B-4B31-971A-D4BD0D54590A}" srcOrd="5" destOrd="0" parTransId="{9392CB06-7035-49B4-8FD9-E07B53D05C29}" sibTransId="{CD504378-24E8-40FE-8FC7-034C93D6B98D}"/>
    <dgm:cxn modelId="{8C59EED7-7856-4C9C-A774-09749B68E2A4}" srcId="{66D72BBE-3346-4407-B5FF-BBBC16B801D0}" destId="{1B1A8A7D-D0A9-409C-9679-4B86D0856D5F}" srcOrd="8" destOrd="0" parTransId="{904D03CB-7A31-46FF-9051-1BA655BFE6C7}" sibTransId="{EF6E1646-3964-4C7F-B0D0-1D14A861933D}"/>
    <dgm:cxn modelId="{F14071B7-28B5-4BE0-A3DF-AFC704EA4BB6}" srcId="{66D72BBE-3346-4407-B5FF-BBBC16B801D0}" destId="{35605AF2-E30D-4272-880D-EECF2ED47738}" srcOrd="0" destOrd="0" parTransId="{676A4629-1226-40D2-90AA-000682FE30B0}" sibTransId="{4DE8B78F-DE13-4608-87F0-87AF526D2F04}"/>
    <dgm:cxn modelId="{6C4B554D-7461-40B5-92E7-7C725A8BF32C}" type="presOf" srcId="{D3D36333-DD5A-44FF-A866-BDC5366E2134}" destId="{1FC448D3-4D5B-440C-878E-ACF46F66DF1D}" srcOrd="0" destOrd="0" presId="urn:microsoft.com/office/officeart/2005/8/layout/process4"/>
    <dgm:cxn modelId="{18CAFFDB-19DB-470E-ACAC-971034D291B0}" type="presOf" srcId="{35605AF2-E30D-4272-880D-EECF2ED47738}" destId="{0F3A8009-C911-4E13-BA6E-4417BF15B30C}" srcOrd="0" destOrd="0" presId="urn:microsoft.com/office/officeart/2005/8/layout/process4"/>
    <dgm:cxn modelId="{58D1851D-62D3-47E7-A0BE-2C7CDECE2E04}" type="presOf" srcId="{212AD837-6CCC-4FE3-A6AD-6E1B52643B98}" destId="{40B44EB3-DBA6-463E-A107-30E4D2ED3B9F}" srcOrd="0" destOrd="0" presId="urn:microsoft.com/office/officeart/2005/8/layout/process4"/>
    <dgm:cxn modelId="{36E924F3-B8E6-4DFF-B793-CFE8DD16234E}" srcId="{7BA71D86-129E-45D7-8DAA-DCBFBDF11884}" destId="{D3D36333-DD5A-44FF-A866-BDC5366E2134}" srcOrd="0" destOrd="0" parTransId="{F46C4D33-53CA-493A-B7B4-09443E6836D0}" sibTransId="{BEB198BD-D45F-479C-8630-853A6AF1CF62}"/>
    <dgm:cxn modelId="{A4295FB1-026D-4CB3-A095-D4FDD60A07A2}" type="presOf" srcId="{625A199E-7B4C-443C-9079-21714EFE0A1D}" destId="{61989394-491D-41E6-8D57-5D3757869C68}" srcOrd="1" destOrd="0" presId="urn:microsoft.com/office/officeart/2005/8/layout/process4"/>
    <dgm:cxn modelId="{4339EED8-2917-453C-9452-E0E9A130CFBA}" type="presOf" srcId="{4A60284E-576B-4B31-971A-D4BD0D54590A}" destId="{A2E1598F-8CB4-477D-8769-41DB0DD2B007}" srcOrd="1" destOrd="0" presId="urn:microsoft.com/office/officeart/2005/8/layout/process4"/>
    <dgm:cxn modelId="{6A7726DB-549F-4A7D-BB2A-26A78024E8D0}" type="presOf" srcId="{62E33CB2-73E9-4574-B57F-05D0FC12A221}" destId="{0FBE8A6C-F6B0-4805-B846-F6444884663A}" srcOrd="0" destOrd="0" presId="urn:microsoft.com/office/officeart/2005/8/layout/process4"/>
    <dgm:cxn modelId="{B6496F5C-194E-40DB-B328-3E776281C7C2}" srcId="{FF9F86F2-5F69-4253-ADCD-9EEDA47477ED}" destId="{62E33CB2-73E9-4574-B57F-05D0FC12A221}" srcOrd="0" destOrd="0" parTransId="{2F14ED3A-DFC9-483E-AE8A-475B874BD7FB}" sibTransId="{8638D5F9-E892-4829-857C-53B37B9F8F85}"/>
    <dgm:cxn modelId="{3C942571-E53B-4F5C-A86A-C9CBC6A4DB78}" srcId="{66D72BBE-3346-4407-B5FF-BBBC16B801D0}" destId="{0438CCF1-88D6-44F7-AF7B-83D4C1F4D49A}" srcOrd="1" destOrd="0" parTransId="{1205D138-6FCD-4BEE-B88C-EA2D562F106A}" sibTransId="{DDBD8AEE-2ADE-472E-B4C6-A104E09352C4}"/>
    <dgm:cxn modelId="{1DC812D6-F13C-4E02-BEC5-B88EA85C4A3F}" type="presOf" srcId="{1B1A8A7D-D0A9-409C-9679-4B86D0856D5F}" destId="{53125F8D-1EDE-4939-BB12-AF1B82037461}" srcOrd="0" destOrd="0" presId="urn:microsoft.com/office/officeart/2005/8/layout/process4"/>
    <dgm:cxn modelId="{D3CCBDCC-037C-4130-8E28-A6039A339022}" srcId="{66D72BBE-3346-4407-B5FF-BBBC16B801D0}" destId="{625A199E-7B4C-443C-9079-21714EFE0A1D}" srcOrd="3" destOrd="0" parTransId="{D6B6DA35-9DD8-4396-B93E-A7182581C8A4}" sibTransId="{1AA2DFBF-CFA8-4D7C-B382-D1944164EE9C}"/>
    <dgm:cxn modelId="{FB2D50FE-2374-44F9-92ED-64E6F11E3FE5}" srcId="{4A60284E-576B-4B31-971A-D4BD0D54590A}" destId="{B291E4FA-9AA3-4C1A-9E7A-53B26B0BA4D7}" srcOrd="0" destOrd="0" parTransId="{2587F783-5F49-43D3-B727-121F88F6EE3F}" sibTransId="{D202388F-D68F-4224-A3AA-3D5E8AF38219}"/>
    <dgm:cxn modelId="{BB103D1B-C4B1-4698-8364-65992A328214}" type="presParOf" srcId="{8CE0A84B-3B67-4733-A89D-449FC1703EB4}" destId="{6984C7C8-8749-4446-8E7A-092042D4F8A6}" srcOrd="0" destOrd="0" presId="urn:microsoft.com/office/officeart/2005/8/layout/process4"/>
    <dgm:cxn modelId="{6DC5233B-1A79-4E7C-9464-038053F05FB6}" type="presParOf" srcId="{6984C7C8-8749-4446-8E7A-092042D4F8A6}" destId="{089B8046-8D08-4C11-807B-D46EAB91EA0C}" srcOrd="0" destOrd="0" presId="urn:microsoft.com/office/officeart/2005/8/layout/process4"/>
    <dgm:cxn modelId="{E414F57A-8001-4626-94CD-A6610DF16424}" type="presParOf" srcId="{6984C7C8-8749-4446-8E7A-092042D4F8A6}" destId="{9891DD51-92FA-4580-8E6B-A192939A01AA}" srcOrd="1" destOrd="0" presId="urn:microsoft.com/office/officeart/2005/8/layout/process4"/>
    <dgm:cxn modelId="{62BDA0D0-4122-495E-90F4-47F110F50A0E}" type="presParOf" srcId="{6984C7C8-8749-4446-8E7A-092042D4F8A6}" destId="{59D3A494-6798-4B9E-A45E-6FF2CE176CE3}" srcOrd="2" destOrd="0" presId="urn:microsoft.com/office/officeart/2005/8/layout/process4"/>
    <dgm:cxn modelId="{6427B161-A421-492D-827D-FDD4044B87B9}" type="presParOf" srcId="{59D3A494-6798-4B9E-A45E-6FF2CE176CE3}" destId="{0FBE8A6C-F6B0-4805-B846-F6444884663A}" srcOrd="0" destOrd="0" presId="urn:microsoft.com/office/officeart/2005/8/layout/process4"/>
    <dgm:cxn modelId="{A56D7B70-421D-4BD2-974F-E12A4AA42A97}" type="presParOf" srcId="{8CE0A84B-3B67-4733-A89D-449FC1703EB4}" destId="{F5A00589-ECC6-487F-AD07-BABC2A9107BA}" srcOrd="1" destOrd="0" presId="urn:microsoft.com/office/officeart/2005/8/layout/process4"/>
    <dgm:cxn modelId="{F6D720D8-DB8A-44E4-A9A6-B10F656F77FB}" type="presParOf" srcId="{8CE0A84B-3B67-4733-A89D-449FC1703EB4}" destId="{BD4EC01D-58B2-4669-91AB-F2F7936837C7}" srcOrd="2" destOrd="0" presId="urn:microsoft.com/office/officeart/2005/8/layout/process4"/>
    <dgm:cxn modelId="{051EFE89-F91F-45FF-8016-AEBAB1CA16A0}" type="presParOf" srcId="{BD4EC01D-58B2-4669-91AB-F2F7936837C7}" destId="{53125F8D-1EDE-4939-BB12-AF1B82037461}" srcOrd="0" destOrd="0" presId="urn:microsoft.com/office/officeart/2005/8/layout/process4"/>
    <dgm:cxn modelId="{9A2919B6-CF8B-4615-9405-403253569F87}" type="presParOf" srcId="{BD4EC01D-58B2-4669-91AB-F2F7936837C7}" destId="{E052E52E-9E78-4581-BA83-DFB962CD050D}" srcOrd="1" destOrd="0" presId="urn:microsoft.com/office/officeart/2005/8/layout/process4"/>
    <dgm:cxn modelId="{0FD2FC9C-A902-4CDB-8386-36FFD4704151}" type="presParOf" srcId="{BD4EC01D-58B2-4669-91AB-F2F7936837C7}" destId="{2ABD99AC-A45E-46E9-9B07-3ADAFCECFB5F}" srcOrd="2" destOrd="0" presId="urn:microsoft.com/office/officeart/2005/8/layout/process4"/>
    <dgm:cxn modelId="{D5E49989-B8C7-434E-B740-67D8B41145D4}" type="presParOf" srcId="{2ABD99AC-A45E-46E9-9B07-3ADAFCECFB5F}" destId="{4F105731-0243-440F-8388-4E9B26335C72}" srcOrd="0" destOrd="0" presId="urn:microsoft.com/office/officeart/2005/8/layout/process4"/>
    <dgm:cxn modelId="{99DBCA8E-3D83-471D-8F64-E43693D1F749}" type="presParOf" srcId="{8CE0A84B-3B67-4733-A89D-449FC1703EB4}" destId="{F3061E04-6384-49DC-8B1A-8609025D6C17}" srcOrd="3" destOrd="0" presId="urn:microsoft.com/office/officeart/2005/8/layout/process4"/>
    <dgm:cxn modelId="{91E7DB8C-8750-4175-AB05-E706B0ACA3BC}" type="presParOf" srcId="{8CE0A84B-3B67-4733-A89D-449FC1703EB4}" destId="{3A7A87EB-4725-4E5E-8CAA-C5B7D460E780}" srcOrd="4" destOrd="0" presId="urn:microsoft.com/office/officeart/2005/8/layout/process4"/>
    <dgm:cxn modelId="{C9ACD1E5-315F-4EE3-9501-CFDD84202CDD}" type="presParOf" srcId="{3A7A87EB-4725-4E5E-8CAA-C5B7D460E780}" destId="{5CE47816-691F-473D-88F1-19982A675078}" srcOrd="0" destOrd="0" presId="urn:microsoft.com/office/officeart/2005/8/layout/process4"/>
    <dgm:cxn modelId="{9395B277-2DE1-426D-91BC-2D520F5F9967}" type="presParOf" srcId="{3A7A87EB-4725-4E5E-8CAA-C5B7D460E780}" destId="{AEF35E6D-7C17-40B8-91C5-2BFA8E0D0AAD}" srcOrd="1" destOrd="0" presId="urn:microsoft.com/office/officeart/2005/8/layout/process4"/>
    <dgm:cxn modelId="{474FFB0E-BBFE-46AA-B534-797CCF536697}" type="presParOf" srcId="{3A7A87EB-4725-4E5E-8CAA-C5B7D460E780}" destId="{57E03708-F835-4541-95B0-888FD6217FDB}" srcOrd="2" destOrd="0" presId="urn:microsoft.com/office/officeart/2005/8/layout/process4"/>
    <dgm:cxn modelId="{9DDC6BE2-F490-40EA-9540-1FE1F6D014E8}" type="presParOf" srcId="{57E03708-F835-4541-95B0-888FD6217FDB}" destId="{1FC448D3-4D5B-440C-878E-ACF46F66DF1D}" srcOrd="0" destOrd="0" presId="urn:microsoft.com/office/officeart/2005/8/layout/process4"/>
    <dgm:cxn modelId="{A4A8AD4A-E64A-4567-BCC4-30ED1A7C2DE7}" type="presParOf" srcId="{8CE0A84B-3B67-4733-A89D-449FC1703EB4}" destId="{7E5D6166-F4CA-4B10-B44A-8211D81FC6D0}" srcOrd="5" destOrd="0" presId="urn:microsoft.com/office/officeart/2005/8/layout/process4"/>
    <dgm:cxn modelId="{895CF562-4A00-4849-A69E-0443EA35DF46}" type="presParOf" srcId="{8CE0A84B-3B67-4733-A89D-449FC1703EB4}" destId="{0C552A7A-15AA-4EBA-9606-29BA4B27ACD6}" srcOrd="6" destOrd="0" presId="urn:microsoft.com/office/officeart/2005/8/layout/process4"/>
    <dgm:cxn modelId="{28132AA5-9901-4C52-94CE-1DE8DF40196F}" type="presParOf" srcId="{0C552A7A-15AA-4EBA-9606-29BA4B27ACD6}" destId="{E813ED6B-8FA2-45D9-B23F-7CFCF6A68F3C}" srcOrd="0" destOrd="0" presId="urn:microsoft.com/office/officeart/2005/8/layout/process4"/>
    <dgm:cxn modelId="{85F45DDA-E25D-4A47-9B8A-13EE0F7B1442}" type="presParOf" srcId="{0C552A7A-15AA-4EBA-9606-29BA4B27ACD6}" destId="{2F38E7BF-0F9A-4F2C-8CE6-20AEF060097D}" srcOrd="1" destOrd="0" presId="urn:microsoft.com/office/officeart/2005/8/layout/process4"/>
    <dgm:cxn modelId="{EE9824D1-A845-4230-AD81-762CC8772420}" type="presParOf" srcId="{0C552A7A-15AA-4EBA-9606-29BA4B27ACD6}" destId="{1D2A0123-948B-4F04-B38D-DEEA9AC4B0D3}" srcOrd="2" destOrd="0" presId="urn:microsoft.com/office/officeart/2005/8/layout/process4"/>
    <dgm:cxn modelId="{112B40FF-02AF-4FE9-8AAD-A4FF7DD546FF}" type="presParOf" srcId="{1D2A0123-948B-4F04-B38D-DEEA9AC4B0D3}" destId="{6E3130BD-41F2-4CEA-AB1E-A79A9CA5F434}" srcOrd="0" destOrd="0" presId="urn:microsoft.com/office/officeart/2005/8/layout/process4"/>
    <dgm:cxn modelId="{5F16C6D7-7730-4658-8499-9851CDC4C826}" type="presParOf" srcId="{8CE0A84B-3B67-4733-A89D-449FC1703EB4}" destId="{19E7F097-77A9-44EC-8BA2-D443F7D0B299}" srcOrd="7" destOrd="0" presId="urn:microsoft.com/office/officeart/2005/8/layout/process4"/>
    <dgm:cxn modelId="{0A46F7BD-7EFF-4383-A025-C421F59238FD}" type="presParOf" srcId="{8CE0A84B-3B67-4733-A89D-449FC1703EB4}" destId="{F9954F05-5C3F-4280-8224-884F9E8571E1}" srcOrd="8" destOrd="0" presId="urn:microsoft.com/office/officeart/2005/8/layout/process4"/>
    <dgm:cxn modelId="{5FB9C791-DBD7-4AAB-AC0E-1617DD3D30F1}" type="presParOf" srcId="{F9954F05-5C3F-4280-8224-884F9E8571E1}" destId="{08086EC1-B163-48B4-81D4-CFF88E90AA6F}" srcOrd="0" destOrd="0" presId="urn:microsoft.com/office/officeart/2005/8/layout/process4"/>
    <dgm:cxn modelId="{DF985CDA-F3DC-4D57-99B8-CE5C2DF00A9C}" type="presParOf" srcId="{F9954F05-5C3F-4280-8224-884F9E8571E1}" destId="{A2E1598F-8CB4-477D-8769-41DB0DD2B007}" srcOrd="1" destOrd="0" presId="urn:microsoft.com/office/officeart/2005/8/layout/process4"/>
    <dgm:cxn modelId="{EC718E50-ED74-4819-82AC-B914EBED861D}" type="presParOf" srcId="{F9954F05-5C3F-4280-8224-884F9E8571E1}" destId="{95ED84B2-07CF-4EC5-9C49-E1BBD6D184F8}" srcOrd="2" destOrd="0" presId="urn:microsoft.com/office/officeart/2005/8/layout/process4"/>
    <dgm:cxn modelId="{BB0C8731-95B2-41A7-BA1F-929F397E51ED}" type="presParOf" srcId="{95ED84B2-07CF-4EC5-9C49-E1BBD6D184F8}" destId="{054CA370-73D6-4BC7-A9A1-450E8F3EEEE2}" srcOrd="0" destOrd="0" presId="urn:microsoft.com/office/officeart/2005/8/layout/process4"/>
    <dgm:cxn modelId="{92430649-F44A-44A5-945E-D114E3B2DBFB}" type="presParOf" srcId="{8CE0A84B-3B67-4733-A89D-449FC1703EB4}" destId="{3EE2DEFD-507B-4A4C-A95E-747A46F017D9}" srcOrd="9" destOrd="0" presId="urn:microsoft.com/office/officeart/2005/8/layout/process4"/>
    <dgm:cxn modelId="{F4BEED8F-D8B6-4F40-8605-2AAD6235A11B}" type="presParOf" srcId="{8CE0A84B-3B67-4733-A89D-449FC1703EB4}" destId="{13156052-2E3F-46E0-8434-291841141488}" srcOrd="10" destOrd="0" presId="urn:microsoft.com/office/officeart/2005/8/layout/process4"/>
    <dgm:cxn modelId="{BEAB1FA9-46EA-45C0-ADC7-42E94EB01216}" type="presParOf" srcId="{13156052-2E3F-46E0-8434-291841141488}" destId="{C1152A86-6776-4F50-A705-79539D9C93FF}" srcOrd="0" destOrd="0" presId="urn:microsoft.com/office/officeart/2005/8/layout/process4"/>
    <dgm:cxn modelId="{2090F899-87A9-44DD-9921-FA064436B568}" type="presParOf" srcId="{13156052-2E3F-46E0-8434-291841141488}" destId="{431095D6-80E2-4EAB-9193-15B379E5B808}" srcOrd="1" destOrd="0" presId="urn:microsoft.com/office/officeart/2005/8/layout/process4"/>
    <dgm:cxn modelId="{F08D360F-AD5D-4149-995D-BEC79DD8E6F2}" type="presParOf" srcId="{13156052-2E3F-46E0-8434-291841141488}" destId="{FB3C2C7E-4880-42E3-A1B0-9E344F6A02C4}" srcOrd="2" destOrd="0" presId="urn:microsoft.com/office/officeart/2005/8/layout/process4"/>
    <dgm:cxn modelId="{1F6C4136-2313-45AD-9BEB-849A9BE160BA}" type="presParOf" srcId="{FB3C2C7E-4880-42E3-A1B0-9E344F6A02C4}" destId="{40B44EB3-DBA6-463E-A107-30E4D2ED3B9F}" srcOrd="0" destOrd="0" presId="urn:microsoft.com/office/officeart/2005/8/layout/process4"/>
    <dgm:cxn modelId="{FB2063A2-97B7-49C5-B985-8DDAA8776DCF}" type="presParOf" srcId="{8CE0A84B-3B67-4733-A89D-449FC1703EB4}" destId="{1EF5C74B-A3AC-41C7-971F-B21C9963FBD4}" srcOrd="11" destOrd="0" presId="urn:microsoft.com/office/officeart/2005/8/layout/process4"/>
    <dgm:cxn modelId="{8B3060BF-EFFA-4C42-9B08-E9D2FC45D9D6}" type="presParOf" srcId="{8CE0A84B-3B67-4733-A89D-449FC1703EB4}" destId="{56662458-009A-49C8-B94A-0C224953673E}" srcOrd="12" destOrd="0" presId="urn:microsoft.com/office/officeart/2005/8/layout/process4"/>
    <dgm:cxn modelId="{E40F12A5-F0F4-4085-87E3-F9A6901954DE}" type="presParOf" srcId="{56662458-009A-49C8-B94A-0C224953673E}" destId="{E0093CB6-D42C-454C-BB97-31CD26EC98AB}" srcOrd="0" destOrd="0" presId="urn:microsoft.com/office/officeart/2005/8/layout/process4"/>
    <dgm:cxn modelId="{7BD8EEE5-15CF-4A82-932F-B90F923DD196}" type="presParOf" srcId="{56662458-009A-49C8-B94A-0C224953673E}" destId="{61989394-491D-41E6-8D57-5D3757869C68}" srcOrd="1" destOrd="0" presId="urn:microsoft.com/office/officeart/2005/8/layout/process4"/>
    <dgm:cxn modelId="{887C5D77-5381-44D4-A482-CD68EBC703ED}" type="presParOf" srcId="{56662458-009A-49C8-B94A-0C224953673E}" destId="{5C028E4B-1DA3-4840-9F96-037E388D28C7}" srcOrd="2" destOrd="0" presId="urn:microsoft.com/office/officeart/2005/8/layout/process4"/>
    <dgm:cxn modelId="{72B8B661-CF52-469B-B634-BB81DAA9E025}" type="presParOf" srcId="{5C028E4B-1DA3-4840-9F96-037E388D28C7}" destId="{61D105D4-F8CD-4114-9F53-AECC7FDA6BA3}" srcOrd="0" destOrd="0" presId="urn:microsoft.com/office/officeart/2005/8/layout/process4"/>
    <dgm:cxn modelId="{97482E63-8290-40F5-9EB6-9C03538317BC}" type="presParOf" srcId="{8CE0A84B-3B67-4733-A89D-449FC1703EB4}" destId="{6702BC0B-AE19-43AC-B04B-864083A93E80}" srcOrd="13" destOrd="0" presId="urn:microsoft.com/office/officeart/2005/8/layout/process4"/>
    <dgm:cxn modelId="{9FF67318-3758-4F32-9D53-97385326B75D}" type="presParOf" srcId="{8CE0A84B-3B67-4733-A89D-449FC1703EB4}" destId="{761D6FD9-CEFE-453C-96B3-931B1AB0E648}" srcOrd="14" destOrd="0" presId="urn:microsoft.com/office/officeart/2005/8/layout/process4"/>
    <dgm:cxn modelId="{2BCB70DE-6E69-4522-B505-19A9302B6DEA}" type="presParOf" srcId="{761D6FD9-CEFE-453C-96B3-931B1AB0E648}" destId="{2EA1A765-64B7-43C7-8701-CE5BB700322C}" srcOrd="0" destOrd="0" presId="urn:microsoft.com/office/officeart/2005/8/layout/process4"/>
    <dgm:cxn modelId="{DC4232C6-F0A2-46A3-945E-914F637A5E92}" type="presParOf" srcId="{761D6FD9-CEFE-453C-96B3-931B1AB0E648}" destId="{C0B55A8C-600E-4535-8E87-211427149C7C}" srcOrd="1" destOrd="0" presId="urn:microsoft.com/office/officeart/2005/8/layout/process4"/>
    <dgm:cxn modelId="{BF4447B1-5DBF-4EB9-8653-9B544C2C2BA4}" type="presParOf" srcId="{761D6FD9-CEFE-453C-96B3-931B1AB0E648}" destId="{01C00A5C-DE6B-49E5-A4F7-680BEB9A2032}" srcOrd="2" destOrd="0" presId="urn:microsoft.com/office/officeart/2005/8/layout/process4"/>
    <dgm:cxn modelId="{673540C4-84FD-4D23-984C-6756E6AFD5C3}" type="presParOf" srcId="{01C00A5C-DE6B-49E5-A4F7-680BEB9A2032}" destId="{69A5328E-4E09-4673-ABB9-0E1C26BBE844}" srcOrd="0" destOrd="0" presId="urn:microsoft.com/office/officeart/2005/8/layout/process4"/>
    <dgm:cxn modelId="{8B9F08ED-6322-420A-8777-B7147CFD2CFD}" type="presParOf" srcId="{8CE0A84B-3B67-4733-A89D-449FC1703EB4}" destId="{B1543742-63BD-41FF-B593-C4DEAF541FFC}" srcOrd="15" destOrd="0" presId="urn:microsoft.com/office/officeart/2005/8/layout/process4"/>
    <dgm:cxn modelId="{F42C5FB8-C543-4769-A9B4-AE495FA1CDD6}" type="presParOf" srcId="{8CE0A84B-3B67-4733-A89D-449FC1703EB4}" destId="{CD0DFB92-53DE-415A-B1AC-F9501CB3B573}" srcOrd="16" destOrd="0" presId="urn:microsoft.com/office/officeart/2005/8/layout/process4"/>
    <dgm:cxn modelId="{234BD330-AA47-4B3D-B56C-BE368F7165A0}" type="presParOf" srcId="{CD0DFB92-53DE-415A-B1AC-F9501CB3B573}" destId="{30A0CABE-CFE5-48A7-82B9-E6B4FC614F68}" srcOrd="0" destOrd="0" presId="urn:microsoft.com/office/officeart/2005/8/layout/process4"/>
    <dgm:cxn modelId="{572C0B6B-47BE-43B9-B757-112CF16AF676}" type="presParOf" srcId="{CD0DFB92-53DE-415A-B1AC-F9501CB3B573}" destId="{D05BC19B-0C2D-4763-BF78-3F917B29378D}" srcOrd="1" destOrd="0" presId="urn:microsoft.com/office/officeart/2005/8/layout/process4"/>
    <dgm:cxn modelId="{51ECCE1C-B3B7-45E2-A84B-5420376D315F}" type="presParOf" srcId="{CD0DFB92-53DE-415A-B1AC-F9501CB3B573}" destId="{777ACD06-E1DF-4ACC-B003-29C8EA75EBA7}" srcOrd="2" destOrd="0" presId="urn:microsoft.com/office/officeart/2005/8/layout/process4"/>
    <dgm:cxn modelId="{EB2946DA-EEE5-4814-815C-D1457132D611}" type="presParOf" srcId="{777ACD06-E1DF-4ACC-B003-29C8EA75EBA7}" destId="{85FF8C92-F883-4AAD-9475-13A49C79033C}" srcOrd="0" destOrd="0" presId="urn:microsoft.com/office/officeart/2005/8/layout/process4"/>
    <dgm:cxn modelId="{C844008D-36B3-4173-A8CF-BAA187912BB0}" type="presParOf" srcId="{8CE0A84B-3B67-4733-A89D-449FC1703EB4}" destId="{F68B3DE0-299F-429C-A382-1ECCADED7A5B}" srcOrd="17" destOrd="0" presId="urn:microsoft.com/office/officeart/2005/8/layout/process4"/>
    <dgm:cxn modelId="{7546BD00-2E1D-48B3-9FAD-B539DEF9A1B0}" type="presParOf" srcId="{8CE0A84B-3B67-4733-A89D-449FC1703EB4}" destId="{13EECD6A-4F5C-4914-AAFF-F951E8B0BDAC}" srcOrd="18" destOrd="0" presId="urn:microsoft.com/office/officeart/2005/8/layout/process4"/>
    <dgm:cxn modelId="{D712B9DE-A388-4BB4-8E1F-776D6E63E4BA}" type="presParOf" srcId="{13EECD6A-4F5C-4914-AAFF-F951E8B0BDAC}" destId="{0F3A8009-C911-4E13-BA6E-4417BF15B30C}" srcOrd="0" destOrd="0" presId="urn:microsoft.com/office/officeart/2005/8/layout/process4"/>
    <dgm:cxn modelId="{0F488CE8-7469-4897-AEEA-4ECDB9B3833D}" type="presParOf" srcId="{13EECD6A-4F5C-4914-AAFF-F951E8B0BDAC}" destId="{149C9389-1052-4354-AE75-71DA6BC29154}" srcOrd="1" destOrd="0" presId="urn:microsoft.com/office/officeart/2005/8/layout/process4"/>
    <dgm:cxn modelId="{873E6EF7-85BE-4266-B3E7-1237D1E18321}" type="presParOf" srcId="{13EECD6A-4F5C-4914-AAFF-F951E8B0BDAC}" destId="{5883CED6-17DD-45B2-9645-66FDC4D1F514}" srcOrd="2" destOrd="0" presId="urn:microsoft.com/office/officeart/2005/8/layout/process4"/>
    <dgm:cxn modelId="{B8715D4E-9463-444D-903B-44550C451F16}" type="presParOf" srcId="{5883CED6-17DD-45B2-9645-66FDC4D1F514}" destId="{2EF7341A-AE5E-43EF-A5DA-78D1BB3B83E9}"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901064-8634-4108-9D78-7D254A2EE1C3}">
      <dsp:nvSpPr>
        <dsp:cNvPr id="0" name=""/>
        <dsp:cNvSpPr/>
      </dsp:nvSpPr>
      <dsp:spPr>
        <a:xfrm>
          <a:off x="0" y="4224094"/>
          <a:ext cx="1981200" cy="346583"/>
        </a:xfrm>
        <a:prstGeom prst="rect">
          <a:avLst/>
        </a:prstGeom>
        <a:solidFill>
          <a:schemeClr val="accent6">
            <a:shade val="80000"/>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6">
              <a:shade val="80000"/>
              <a:hueOff val="0"/>
              <a:satOff val="0"/>
              <a:lumOff val="0"/>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smtClean="0">
              <a:effectLst>
                <a:outerShdw blurRad="38100" dist="38100" dir="2700000" algn="tl">
                  <a:srgbClr val="000000">
                    <a:alpha val="43137"/>
                  </a:srgbClr>
                </a:outerShdw>
              </a:effectLst>
            </a:rPr>
            <a:t>Lamech</a:t>
          </a:r>
          <a:endParaRPr lang="en-US" sz="1800" kern="1200" dirty="0">
            <a:effectLst>
              <a:outerShdw blurRad="38100" dist="38100" dir="2700000" algn="tl">
                <a:srgbClr val="000000">
                  <a:alpha val="43137"/>
                </a:srgbClr>
              </a:outerShdw>
            </a:effectLst>
          </a:endParaRPr>
        </a:p>
      </dsp:txBody>
      <dsp:txXfrm>
        <a:off x="0" y="4224094"/>
        <a:ext cx="1981200" cy="187155"/>
      </dsp:txXfrm>
    </dsp:sp>
    <dsp:sp modelId="{924634C3-6457-4889-B259-B21EA69BAAB2}">
      <dsp:nvSpPr>
        <dsp:cNvPr id="0" name=""/>
        <dsp:cNvSpPr/>
      </dsp:nvSpPr>
      <dsp:spPr>
        <a:xfrm>
          <a:off x="0" y="4404318"/>
          <a:ext cx="1981200" cy="159428"/>
        </a:xfrm>
        <a:prstGeom prst="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he-IL" sz="2400" b="1" kern="1200" spc="300" dirty="0" smtClean="0">
              <a:solidFill>
                <a:srgbClr val="C00000"/>
              </a:solidFill>
            </a:rPr>
            <a:t>ל</a:t>
          </a:r>
          <a:r>
            <a:rPr lang="he-IL" sz="2400" b="1" kern="1200" spc="300" dirty="0" smtClean="0"/>
            <a:t>מך</a:t>
          </a:r>
          <a:endParaRPr lang="en-US" sz="2400" b="1" kern="1200" spc="300" dirty="0"/>
        </a:p>
      </dsp:txBody>
      <dsp:txXfrm>
        <a:off x="0" y="4404318"/>
        <a:ext cx="1981200" cy="159428"/>
      </dsp:txXfrm>
    </dsp:sp>
    <dsp:sp modelId="{E052E52E-9E78-4581-BA83-DFB962CD050D}">
      <dsp:nvSpPr>
        <dsp:cNvPr id="0" name=""/>
        <dsp:cNvSpPr/>
      </dsp:nvSpPr>
      <dsp:spPr>
        <a:xfrm rot="10800000">
          <a:off x="0" y="3696248"/>
          <a:ext cx="1981200" cy="533045"/>
        </a:xfrm>
        <a:prstGeom prst="upArrowCallout">
          <a:avLst/>
        </a:prstGeom>
        <a:solidFill>
          <a:schemeClr val="accent6">
            <a:shade val="80000"/>
            <a:hueOff val="-43382"/>
            <a:satOff val="329"/>
            <a:lumOff val="3153"/>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6">
              <a:shade val="80000"/>
              <a:hueOff val="-43382"/>
              <a:satOff val="329"/>
              <a:lumOff val="3153"/>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smtClean="0">
              <a:effectLst>
                <a:outerShdw blurRad="38100" dist="38100" dir="2700000" algn="tl">
                  <a:srgbClr val="000000">
                    <a:alpha val="43137"/>
                  </a:srgbClr>
                </a:outerShdw>
              </a:effectLst>
            </a:rPr>
            <a:t>Methuselah</a:t>
          </a:r>
          <a:endParaRPr lang="en-US" sz="1800" kern="1200" dirty="0">
            <a:effectLst>
              <a:outerShdw blurRad="38100" dist="38100" dir="2700000" algn="tl">
                <a:srgbClr val="000000">
                  <a:alpha val="43137"/>
                </a:srgbClr>
              </a:outerShdw>
            </a:effectLst>
          </a:endParaRPr>
        </a:p>
      </dsp:txBody>
      <dsp:txXfrm rot="-10800000">
        <a:off x="0" y="3696248"/>
        <a:ext cx="1981200" cy="187098"/>
      </dsp:txXfrm>
    </dsp:sp>
    <dsp:sp modelId="{4F105731-0243-440F-8388-4E9B26335C72}">
      <dsp:nvSpPr>
        <dsp:cNvPr id="0" name=""/>
        <dsp:cNvSpPr/>
      </dsp:nvSpPr>
      <dsp:spPr>
        <a:xfrm>
          <a:off x="0" y="3883347"/>
          <a:ext cx="1981200" cy="159380"/>
        </a:xfrm>
        <a:prstGeom prst="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he-IL" sz="2400" b="1" kern="1200" dirty="0" smtClean="0">
              <a:solidFill>
                <a:srgbClr val="C00000"/>
              </a:solidFill>
            </a:rPr>
            <a:t>מ</a:t>
          </a:r>
          <a:r>
            <a:rPr lang="he-IL" sz="2400" b="1" kern="1200" dirty="0" smtClean="0"/>
            <a:t>תושלח</a:t>
          </a:r>
          <a:endParaRPr lang="en-US" sz="2400" b="1" kern="1200" dirty="0"/>
        </a:p>
      </dsp:txBody>
      <dsp:txXfrm>
        <a:off x="0" y="3883347"/>
        <a:ext cx="1981200" cy="159380"/>
      </dsp:txXfrm>
    </dsp:sp>
    <dsp:sp modelId="{AEF35E6D-7C17-40B8-91C5-2BFA8E0D0AAD}">
      <dsp:nvSpPr>
        <dsp:cNvPr id="0" name=""/>
        <dsp:cNvSpPr/>
      </dsp:nvSpPr>
      <dsp:spPr>
        <a:xfrm rot="10800000">
          <a:off x="0" y="3168401"/>
          <a:ext cx="1981200" cy="533045"/>
        </a:xfrm>
        <a:prstGeom prst="upArrowCallout">
          <a:avLst/>
        </a:prstGeom>
        <a:solidFill>
          <a:schemeClr val="accent6">
            <a:shade val="80000"/>
            <a:hueOff val="-86764"/>
            <a:satOff val="658"/>
            <a:lumOff val="6306"/>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6">
              <a:shade val="80000"/>
              <a:hueOff val="-86764"/>
              <a:satOff val="658"/>
              <a:lumOff val="6306"/>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smtClean="0">
              <a:effectLst>
                <a:outerShdw blurRad="38100" dist="38100" dir="2700000" algn="tl">
                  <a:srgbClr val="000000">
                    <a:alpha val="43137"/>
                  </a:srgbClr>
                </a:outerShdw>
              </a:effectLst>
            </a:rPr>
            <a:t>Enoch</a:t>
          </a:r>
          <a:endParaRPr lang="en-US" sz="1800" kern="1200" dirty="0">
            <a:effectLst>
              <a:outerShdw blurRad="38100" dist="38100" dir="2700000" algn="tl">
                <a:srgbClr val="000000">
                  <a:alpha val="43137"/>
                </a:srgbClr>
              </a:outerShdw>
            </a:effectLst>
          </a:endParaRPr>
        </a:p>
      </dsp:txBody>
      <dsp:txXfrm rot="-10800000">
        <a:off x="0" y="3168401"/>
        <a:ext cx="1981200" cy="187098"/>
      </dsp:txXfrm>
    </dsp:sp>
    <dsp:sp modelId="{1FC448D3-4D5B-440C-878E-ACF46F66DF1D}">
      <dsp:nvSpPr>
        <dsp:cNvPr id="0" name=""/>
        <dsp:cNvSpPr/>
      </dsp:nvSpPr>
      <dsp:spPr>
        <a:xfrm>
          <a:off x="0" y="3355500"/>
          <a:ext cx="1981200" cy="159380"/>
        </a:xfrm>
        <a:prstGeom prst="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he-IL" sz="2400" b="1" kern="1200" spc="300" dirty="0" smtClean="0">
              <a:solidFill>
                <a:srgbClr val="C00000"/>
              </a:solidFill>
            </a:rPr>
            <a:t>ח</a:t>
          </a:r>
          <a:r>
            <a:rPr lang="he-IL" sz="2400" b="1" kern="1200" spc="300" dirty="0" smtClean="0"/>
            <a:t>נוך</a:t>
          </a:r>
          <a:endParaRPr lang="en-US" sz="2400" b="1" kern="1200" spc="300" dirty="0"/>
        </a:p>
      </dsp:txBody>
      <dsp:txXfrm>
        <a:off x="0" y="3355500"/>
        <a:ext cx="1981200" cy="159380"/>
      </dsp:txXfrm>
    </dsp:sp>
    <dsp:sp modelId="{2F38E7BF-0F9A-4F2C-8CE6-20AEF060097D}">
      <dsp:nvSpPr>
        <dsp:cNvPr id="0" name=""/>
        <dsp:cNvSpPr/>
      </dsp:nvSpPr>
      <dsp:spPr>
        <a:xfrm rot="10800000">
          <a:off x="0" y="2640554"/>
          <a:ext cx="1981200" cy="533045"/>
        </a:xfrm>
        <a:prstGeom prst="upArrowCallout">
          <a:avLst/>
        </a:prstGeom>
        <a:solidFill>
          <a:schemeClr val="accent6">
            <a:shade val="80000"/>
            <a:hueOff val="-130146"/>
            <a:satOff val="987"/>
            <a:lumOff val="9459"/>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6">
              <a:shade val="80000"/>
              <a:hueOff val="-130146"/>
              <a:satOff val="987"/>
              <a:lumOff val="9459"/>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smtClean="0">
              <a:effectLst>
                <a:outerShdw blurRad="38100" dist="38100" dir="2700000" algn="tl">
                  <a:srgbClr val="000000">
                    <a:alpha val="43137"/>
                  </a:srgbClr>
                </a:outerShdw>
              </a:effectLst>
            </a:rPr>
            <a:t>Jared</a:t>
          </a:r>
          <a:endParaRPr lang="en-US" sz="1800" kern="1200" dirty="0">
            <a:effectLst>
              <a:outerShdw blurRad="38100" dist="38100" dir="2700000" algn="tl">
                <a:srgbClr val="000000">
                  <a:alpha val="43137"/>
                </a:srgbClr>
              </a:outerShdw>
            </a:effectLst>
          </a:endParaRPr>
        </a:p>
      </dsp:txBody>
      <dsp:txXfrm rot="-10800000">
        <a:off x="0" y="2640554"/>
        <a:ext cx="1981200" cy="187098"/>
      </dsp:txXfrm>
    </dsp:sp>
    <dsp:sp modelId="{6E3130BD-41F2-4CEA-AB1E-A79A9CA5F434}">
      <dsp:nvSpPr>
        <dsp:cNvPr id="0" name=""/>
        <dsp:cNvSpPr/>
      </dsp:nvSpPr>
      <dsp:spPr>
        <a:xfrm>
          <a:off x="0" y="2827653"/>
          <a:ext cx="1981200" cy="159380"/>
        </a:xfrm>
        <a:prstGeom prst="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he-IL" sz="2400" b="1" kern="1200" spc="300" dirty="0" smtClean="0">
              <a:solidFill>
                <a:srgbClr val="C00000"/>
              </a:solidFill>
            </a:rPr>
            <a:t>י</a:t>
          </a:r>
          <a:r>
            <a:rPr lang="he-IL" sz="2400" b="1" kern="1200" spc="300" dirty="0" smtClean="0"/>
            <a:t>רד</a:t>
          </a:r>
          <a:endParaRPr lang="en-US" sz="2400" b="1" kern="1200" spc="300" dirty="0"/>
        </a:p>
      </dsp:txBody>
      <dsp:txXfrm>
        <a:off x="0" y="2827653"/>
        <a:ext cx="1981200" cy="159380"/>
      </dsp:txXfrm>
    </dsp:sp>
    <dsp:sp modelId="{A2E1598F-8CB4-477D-8769-41DB0DD2B007}">
      <dsp:nvSpPr>
        <dsp:cNvPr id="0" name=""/>
        <dsp:cNvSpPr/>
      </dsp:nvSpPr>
      <dsp:spPr>
        <a:xfrm rot="10800000">
          <a:off x="0" y="2112708"/>
          <a:ext cx="1981200" cy="533045"/>
        </a:xfrm>
        <a:prstGeom prst="upArrowCallout">
          <a:avLst/>
        </a:prstGeom>
        <a:solidFill>
          <a:schemeClr val="accent6">
            <a:shade val="80000"/>
            <a:hueOff val="-173528"/>
            <a:satOff val="1316"/>
            <a:lumOff val="12612"/>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6">
              <a:shade val="80000"/>
              <a:hueOff val="-173528"/>
              <a:satOff val="1316"/>
              <a:lumOff val="12612"/>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smtClean="0">
              <a:effectLst>
                <a:outerShdw blurRad="38100" dist="38100" dir="2700000" algn="tl">
                  <a:srgbClr val="000000">
                    <a:alpha val="43137"/>
                  </a:srgbClr>
                </a:outerShdw>
              </a:effectLst>
            </a:rPr>
            <a:t>Mahalalel</a:t>
          </a:r>
          <a:endParaRPr lang="en-US" sz="1800" kern="1200" dirty="0">
            <a:effectLst>
              <a:outerShdw blurRad="38100" dist="38100" dir="2700000" algn="tl">
                <a:srgbClr val="000000">
                  <a:alpha val="43137"/>
                </a:srgbClr>
              </a:outerShdw>
            </a:effectLst>
          </a:endParaRPr>
        </a:p>
      </dsp:txBody>
      <dsp:txXfrm rot="-10800000">
        <a:off x="0" y="2112708"/>
        <a:ext cx="1981200" cy="187098"/>
      </dsp:txXfrm>
    </dsp:sp>
    <dsp:sp modelId="{054CA370-73D6-4BC7-A9A1-450E8F3EEEE2}">
      <dsp:nvSpPr>
        <dsp:cNvPr id="0" name=""/>
        <dsp:cNvSpPr/>
      </dsp:nvSpPr>
      <dsp:spPr>
        <a:xfrm>
          <a:off x="0" y="2299807"/>
          <a:ext cx="1981200" cy="159380"/>
        </a:xfrm>
        <a:prstGeom prst="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he-IL" sz="2400" b="1" kern="1200" dirty="0" smtClean="0">
              <a:solidFill>
                <a:srgbClr val="C00000"/>
              </a:solidFill>
            </a:rPr>
            <a:t>מ</a:t>
          </a:r>
          <a:r>
            <a:rPr lang="he-IL" sz="2400" b="1" kern="1200" dirty="0" smtClean="0"/>
            <a:t>הללאל</a:t>
          </a:r>
          <a:endParaRPr lang="en-US" sz="2400" b="1" kern="1200" dirty="0"/>
        </a:p>
      </dsp:txBody>
      <dsp:txXfrm>
        <a:off x="0" y="2299807"/>
        <a:ext cx="1981200" cy="159380"/>
      </dsp:txXfrm>
    </dsp:sp>
    <dsp:sp modelId="{431095D6-80E2-4EAB-9193-15B379E5B808}">
      <dsp:nvSpPr>
        <dsp:cNvPr id="0" name=""/>
        <dsp:cNvSpPr/>
      </dsp:nvSpPr>
      <dsp:spPr>
        <a:xfrm rot="10800000">
          <a:off x="0" y="1584861"/>
          <a:ext cx="1981200" cy="533045"/>
        </a:xfrm>
        <a:prstGeom prst="upArrowCallout">
          <a:avLst/>
        </a:prstGeom>
        <a:solidFill>
          <a:schemeClr val="accent6">
            <a:shade val="80000"/>
            <a:hueOff val="-216910"/>
            <a:satOff val="1645"/>
            <a:lumOff val="15764"/>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6">
              <a:shade val="80000"/>
              <a:hueOff val="-216910"/>
              <a:satOff val="1645"/>
              <a:lumOff val="15764"/>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smtClean="0">
              <a:effectLst>
                <a:outerShdw blurRad="38100" dist="38100" dir="2700000" algn="tl">
                  <a:srgbClr val="000000">
                    <a:alpha val="43137"/>
                  </a:srgbClr>
                </a:outerShdw>
              </a:effectLst>
            </a:rPr>
            <a:t>Kenan</a:t>
          </a:r>
          <a:endParaRPr lang="en-US" sz="1800" kern="1200" dirty="0">
            <a:effectLst>
              <a:outerShdw blurRad="38100" dist="38100" dir="2700000" algn="tl">
                <a:srgbClr val="000000">
                  <a:alpha val="43137"/>
                </a:srgbClr>
              </a:outerShdw>
            </a:effectLst>
          </a:endParaRPr>
        </a:p>
      </dsp:txBody>
      <dsp:txXfrm rot="-10800000">
        <a:off x="0" y="1584861"/>
        <a:ext cx="1981200" cy="187098"/>
      </dsp:txXfrm>
    </dsp:sp>
    <dsp:sp modelId="{40B44EB3-DBA6-463E-A107-30E4D2ED3B9F}">
      <dsp:nvSpPr>
        <dsp:cNvPr id="0" name=""/>
        <dsp:cNvSpPr/>
      </dsp:nvSpPr>
      <dsp:spPr>
        <a:xfrm>
          <a:off x="0" y="1771960"/>
          <a:ext cx="1981200" cy="159380"/>
        </a:xfrm>
        <a:prstGeom prst="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he-IL" sz="2400" b="1" kern="1200" spc="300" dirty="0" smtClean="0">
              <a:solidFill>
                <a:srgbClr val="C00000"/>
              </a:solidFill>
            </a:rPr>
            <a:t>ק</a:t>
          </a:r>
          <a:r>
            <a:rPr lang="he-IL" sz="2400" b="1" kern="1200" spc="300" dirty="0" smtClean="0"/>
            <a:t>ינן</a:t>
          </a:r>
          <a:endParaRPr lang="en-US" sz="2400" b="1" kern="1200" spc="300" dirty="0"/>
        </a:p>
      </dsp:txBody>
      <dsp:txXfrm>
        <a:off x="0" y="1771960"/>
        <a:ext cx="1981200" cy="159380"/>
      </dsp:txXfrm>
    </dsp:sp>
    <dsp:sp modelId="{61989394-491D-41E6-8D57-5D3757869C68}">
      <dsp:nvSpPr>
        <dsp:cNvPr id="0" name=""/>
        <dsp:cNvSpPr/>
      </dsp:nvSpPr>
      <dsp:spPr>
        <a:xfrm rot="10800000">
          <a:off x="0" y="1057014"/>
          <a:ext cx="1981200" cy="533045"/>
        </a:xfrm>
        <a:prstGeom prst="upArrowCallout">
          <a:avLst/>
        </a:prstGeom>
        <a:solidFill>
          <a:schemeClr val="accent6">
            <a:shade val="80000"/>
            <a:hueOff val="-260292"/>
            <a:satOff val="1974"/>
            <a:lumOff val="18917"/>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6">
              <a:shade val="80000"/>
              <a:hueOff val="-260292"/>
              <a:satOff val="1974"/>
              <a:lumOff val="18917"/>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smtClean="0">
              <a:effectLst>
                <a:outerShdw blurRad="38100" dist="38100" dir="2700000" algn="tl">
                  <a:srgbClr val="000000">
                    <a:alpha val="43137"/>
                  </a:srgbClr>
                </a:outerShdw>
              </a:effectLst>
            </a:rPr>
            <a:t>Enosh</a:t>
          </a:r>
          <a:endParaRPr lang="en-US" sz="1800" kern="1200" dirty="0">
            <a:effectLst>
              <a:outerShdw blurRad="38100" dist="38100" dir="2700000" algn="tl">
                <a:srgbClr val="000000">
                  <a:alpha val="43137"/>
                </a:srgbClr>
              </a:outerShdw>
            </a:effectLst>
          </a:endParaRPr>
        </a:p>
      </dsp:txBody>
      <dsp:txXfrm rot="-10800000">
        <a:off x="0" y="1057014"/>
        <a:ext cx="1981200" cy="187098"/>
      </dsp:txXfrm>
    </dsp:sp>
    <dsp:sp modelId="{61D105D4-F8CD-4114-9F53-AECC7FDA6BA3}">
      <dsp:nvSpPr>
        <dsp:cNvPr id="0" name=""/>
        <dsp:cNvSpPr/>
      </dsp:nvSpPr>
      <dsp:spPr>
        <a:xfrm>
          <a:off x="0" y="1244113"/>
          <a:ext cx="1981200" cy="159380"/>
        </a:xfrm>
        <a:prstGeom prst="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he-IL" sz="2400" b="1" kern="1200" spc="300" dirty="0" smtClean="0">
              <a:solidFill>
                <a:srgbClr val="C00000"/>
              </a:solidFill>
            </a:rPr>
            <a:t>א</a:t>
          </a:r>
          <a:r>
            <a:rPr lang="he-IL" sz="2400" b="1" kern="1200" spc="300" dirty="0" smtClean="0"/>
            <a:t>נוש</a:t>
          </a:r>
          <a:endParaRPr lang="en-US" sz="2400" b="1" kern="1200" spc="300" dirty="0"/>
        </a:p>
      </dsp:txBody>
      <dsp:txXfrm>
        <a:off x="0" y="1244113"/>
        <a:ext cx="1981200" cy="159380"/>
      </dsp:txXfrm>
    </dsp:sp>
    <dsp:sp modelId="{C0B55A8C-600E-4535-8E87-211427149C7C}">
      <dsp:nvSpPr>
        <dsp:cNvPr id="0" name=""/>
        <dsp:cNvSpPr/>
      </dsp:nvSpPr>
      <dsp:spPr>
        <a:xfrm rot="10800000">
          <a:off x="0" y="529168"/>
          <a:ext cx="1981200" cy="533045"/>
        </a:xfrm>
        <a:prstGeom prst="upArrowCallout">
          <a:avLst/>
        </a:prstGeom>
        <a:solidFill>
          <a:schemeClr val="accent6">
            <a:shade val="80000"/>
            <a:hueOff val="-303674"/>
            <a:satOff val="2303"/>
            <a:lumOff val="22070"/>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6">
              <a:shade val="80000"/>
              <a:hueOff val="-303674"/>
              <a:satOff val="2303"/>
              <a:lumOff val="22070"/>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1" kern="1200" smtClean="0"/>
            <a:t>Seth</a:t>
          </a:r>
          <a:endParaRPr lang="en-US" sz="2000" kern="1200" dirty="0"/>
        </a:p>
      </dsp:txBody>
      <dsp:txXfrm rot="-10800000">
        <a:off x="0" y="529168"/>
        <a:ext cx="1981200" cy="187098"/>
      </dsp:txXfrm>
    </dsp:sp>
    <dsp:sp modelId="{69A5328E-4E09-4673-ABB9-0E1C26BBE844}">
      <dsp:nvSpPr>
        <dsp:cNvPr id="0" name=""/>
        <dsp:cNvSpPr/>
      </dsp:nvSpPr>
      <dsp:spPr>
        <a:xfrm>
          <a:off x="0" y="716267"/>
          <a:ext cx="1981200" cy="159380"/>
        </a:xfrm>
        <a:prstGeom prst="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he-IL" sz="2400" b="1" kern="1200" spc="300" dirty="0" smtClean="0">
              <a:solidFill>
                <a:srgbClr val="C00000"/>
              </a:solidFill>
            </a:rPr>
            <a:t>ש</a:t>
          </a:r>
          <a:r>
            <a:rPr lang="he-IL" sz="2400" b="1" kern="1200" spc="300" dirty="0" smtClean="0"/>
            <a:t>ת</a:t>
          </a:r>
          <a:endParaRPr lang="en-US" sz="2400" b="1" kern="1200" spc="300" dirty="0"/>
        </a:p>
      </dsp:txBody>
      <dsp:txXfrm>
        <a:off x="0" y="716267"/>
        <a:ext cx="1981200" cy="159380"/>
      </dsp:txXfrm>
    </dsp:sp>
    <dsp:sp modelId="{D05BC19B-0C2D-4763-BF78-3F917B29378D}">
      <dsp:nvSpPr>
        <dsp:cNvPr id="0" name=""/>
        <dsp:cNvSpPr/>
      </dsp:nvSpPr>
      <dsp:spPr>
        <a:xfrm rot="10800000">
          <a:off x="0" y="1321"/>
          <a:ext cx="1981200" cy="533045"/>
        </a:xfrm>
        <a:prstGeom prst="upArrowCallout">
          <a:avLst/>
        </a:prstGeom>
        <a:solidFill>
          <a:schemeClr val="accent6">
            <a:shade val="80000"/>
            <a:hueOff val="-347056"/>
            <a:satOff val="2632"/>
            <a:lumOff val="25223"/>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6">
              <a:shade val="80000"/>
              <a:hueOff val="-347056"/>
              <a:satOff val="2632"/>
              <a:lumOff val="25223"/>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smtClean="0">
              <a:effectLst>
                <a:outerShdw blurRad="38100" dist="38100" dir="2700000" algn="tl">
                  <a:srgbClr val="000000">
                    <a:alpha val="43137"/>
                  </a:srgbClr>
                </a:outerShdw>
              </a:effectLst>
            </a:rPr>
            <a:t>Adam</a:t>
          </a:r>
          <a:endParaRPr lang="en-US" sz="1800" kern="1200" dirty="0">
            <a:effectLst>
              <a:outerShdw blurRad="38100" dist="38100" dir="2700000" algn="tl">
                <a:srgbClr val="000000">
                  <a:alpha val="43137"/>
                </a:srgbClr>
              </a:outerShdw>
            </a:effectLst>
          </a:endParaRPr>
        </a:p>
      </dsp:txBody>
      <dsp:txXfrm rot="-10800000">
        <a:off x="0" y="1321"/>
        <a:ext cx="1981200" cy="187098"/>
      </dsp:txXfrm>
    </dsp:sp>
    <dsp:sp modelId="{85FF8C92-F883-4AAD-9475-13A49C79033C}">
      <dsp:nvSpPr>
        <dsp:cNvPr id="0" name=""/>
        <dsp:cNvSpPr/>
      </dsp:nvSpPr>
      <dsp:spPr>
        <a:xfrm>
          <a:off x="0" y="188420"/>
          <a:ext cx="1981200" cy="159380"/>
        </a:xfrm>
        <a:prstGeom prst="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he-IL" sz="2400" b="1" kern="1200" spc="300" baseline="0" dirty="0" smtClean="0">
              <a:solidFill>
                <a:srgbClr val="C00000"/>
              </a:solidFill>
              <a:latin typeface="David" pitchFamily="34" charset="-79"/>
              <a:cs typeface="David" pitchFamily="34" charset="-79"/>
            </a:rPr>
            <a:t>א</a:t>
          </a:r>
          <a:r>
            <a:rPr lang="he-IL" sz="2400" b="1" kern="1200" spc="300" baseline="0" dirty="0" smtClean="0">
              <a:latin typeface="David" pitchFamily="34" charset="-79"/>
              <a:cs typeface="David" pitchFamily="34" charset="-79"/>
            </a:rPr>
            <a:t>דם</a:t>
          </a:r>
          <a:endParaRPr lang="en-US" sz="2400" b="1" kern="1200" spc="300" baseline="0" dirty="0">
            <a:latin typeface="David" pitchFamily="34" charset="-79"/>
            <a:cs typeface="David" pitchFamily="34" charset="-79"/>
          </a:endParaRPr>
        </a:p>
      </dsp:txBody>
      <dsp:txXfrm>
        <a:off x="0" y="188420"/>
        <a:ext cx="1981200" cy="1593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91DD51-92FA-4580-8E6B-A192939A01AA}">
      <dsp:nvSpPr>
        <dsp:cNvPr id="0" name=""/>
        <dsp:cNvSpPr/>
      </dsp:nvSpPr>
      <dsp:spPr>
        <a:xfrm>
          <a:off x="0" y="4332097"/>
          <a:ext cx="1752600" cy="316045"/>
        </a:xfrm>
        <a:prstGeom prst="rect">
          <a:avLst/>
        </a:prstGeom>
        <a:solidFill>
          <a:schemeClr val="accent6">
            <a:shade val="80000"/>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6">
              <a:shade val="80000"/>
              <a:hueOff val="0"/>
              <a:satOff val="0"/>
              <a:lumOff val="0"/>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smtClean="0">
              <a:effectLst>
                <a:outerShdw blurRad="38100" dist="38100" dir="2700000" algn="tl">
                  <a:srgbClr val="000000">
                    <a:alpha val="43137"/>
                  </a:srgbClr>
                </a:outerShdw>
              </a:effectLst>
            </a:rPr>
            <a:t>Terah</a:t>
          </a:r>
          <a:endParaRPr lang="en-US" sz="1800" kern="1200" dirty="0">
            <a:effectLst>
              <a:outerShdw blurRad="38100" dist="38100" dir="2700000" algn="tl">
                <a:srgbClr val="000000">
                  <a:alpha val="43137"/>
                </a:srgbClr>
              </a:outerShdw>
            </a:effectLst>
          </a:endParaRPr>
        </a:p>
      </dsp:txBody>
      <dsp:txXfrm>
        <a:off x="0" y="4332097"/>
        <a:ext cx="1752600" cy="170664"/>
      </dsp:txXfrm>
    </dsp:sp>
    <dsp:sp modelId="{0FBE8A6C-F6B0-4805-B846-F6444884663A}">
      <dsp:nvSpPr>
        <dsp:cNvPr id="0" name=""/>
        <dsp:cNvSpPr/>
      </dsp:nvSpPr>
      <dsp:spPr>
        <a:xfrm>
          <a:off x="0" y="4496440"/>
          <a:ext cx="1752600" cy="145381"/>
        </a:xfrm>
        <a:prstGeom prst="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he-IL" sz="2400" b="1" kern="1200" spc="300" dirty="0" smtClean="0">
              <a:solidFill>
                <a:srgbClr val="C00000"/>
              </a:solidFill>
            </a:rPr>
            <a:t>ת</a:t>
          </a:r>
          <a:r>
            <a:rPr lang="he-IL" sz="2400" b="1" kern="1200" spc="300" dirty="0" smtClean="0"/>
            <a:t>רח</a:t>
          </a:r>
          <a:endParaRPr lang="en-US" sz="2400" b="1" kern="1200" spc="300" dirty="0"/>
        </a:p>
      </dsp:txBody>
      <dsp:txXfrm>
        <a:off x="0" y="4496440"/>
        <a:ext cx="1752600" cy="145381"/>
      </dsp:txXfrm>
    </dsp:sp>
    <dsp:sp modelId="{E052E52E-9E78-4581-BA83-DFB962CD050D}">
      <dsp:nvSpPr>
        <dsp:cNvPr id="0" name=""/>
        <dsp:cNvSpPr/>
      </dsp:nvSpPr>
      <dsp:spPr>
        <a:xfrm rot="10800000">
          <a:off x="0" y="3850759"/>
          <a:ext cx="1752600" cy="486078"/>
        </a:xfrm>
        <a:prstGeom prst="upArrowCallout">
          <a:avLst/>
        </a:prstGeom>
        <a:solidFill>
          <a:schemeClr val="accent6">
            <a:shade val="80000"/>
            <a:hueOff val="-38562"/>
            <a:satOff val="292"/>
            <a:lumOff val="2803"/>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6">
              <a:shade val="80000"/>
              <a:hueOff val="-38562"/>
              <a:satOff val="292"/>
              <a:lumOff val="2803"/>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smtClean="0">
              <a:effectLst>
                <a:outerShdw blurRad="38100" dist="38100" dir="2700000" algn="tl">
                  <a:srgbClr val="000000">
                    <a:alpha val="43137"/>
                  </a:srgbClr>
                </a:outerShdw>
              </a:effectLst>
            </a:rPr>
            <a:t>Nahor</a:t>
          </a:r>
          <a:endParaRPr lang="en-US" sz="1800" kern="1200" dirty="0">
            <a:effectLst>
              <a:outerShdw blurRad="38100" dist="38100" dir="2700000" algn="tl">
                <a:srgbClr val="000000">
                  <a:alpha val="43137"/>
                </a:srgbClr>
              </a:outerShdw>
            </a:effectLst>
          </a:endParaRPr>
        </a:p>
      </dsp:txBody>
      <dsp:txXfrm rot="-10800000">
        <a:off x="0" y="3850759"/>
        <a:ext cx="1752600" cy="170613"/>
      </dsp:txXfrm>
    </dsp:sp>
    <dsp:sp modelId="{4F105731-0243-440F-8388-4E9B26335C72}">
      <dsp:nvSpPr>
        <dsp:cNvPr id="0" name=""/>
        <dsp:cNvSpPr/>
      </dsp:nvSpPr>
      <dsp:spPr>
        <a:xfrm>
          <a:off x="0" y="4021372"/>
          <a:ext cx="1752600" cy="145337"/>
        </a:xfrm>
        <a:prstGeom prst="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he-IL" sz="2400" b="1" kern="1200" spc="300" dirty="0" smtClean="0">
              <a:solidFill>
                <a:srgbClr val="C00000"/>
              </a:solidFill>
            </a:rPr>
            <a:t>נ</a:t>
          </a:r>
          <a:r>
            <a:rPr lang="he-IL" sz="2400" b="1" kern="1200" spc="300" dirty="0" smtClean="0"/>
            <a:t>חור</a:t>
          </a:r>
          <a:endParaRPr lang="en-US" sz="2400" b="1" kern="1200" spc="300" dirty="0"/>
        </a:p>
      </dsp:txBody>
      <dsp:txXfrm>
        <a:off x="0" y="4021372"/>
        <a:ext cx="1752600" cy="145337"/>
      </dsp:txXfrm>
    </dsp:sp>
    <dsp:sp modelId="{AEF35E6D-7C17-40B8-91C5-2BFA8E0D0AAD}">
      <dsp:nvSpPr>
        <dsp:cNvPr id="0" name=""/>
        <dsp:cNvSpPr/>
      </dsp:nvSpPr>
      <dsp:spPr>
        <a:xfrm rot="10800000">
          <a:off x="0" y="3369421"/>
          <a:ext cx="1752600" cy="486078"/>
        </a:xfrm>
        <a:prstGeom prst="upArrowCallout">
          <a:avLst/>
        </a:prstGeom>
        <a:solidFill>
          <a:schemeClr val="accent6">
            <a:shade val="80000"/>
            <a:hueOff val="-77124"/>
            <a:satOff val="585"/>
            <a:lumOff val="5605"/>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6">
              <a:shade val="80000"/>
              <a:hueOff val="-77124"/>
              <a:satOff val="585"/>
              <a:lumOff val="5605"/>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smtClean="0">
              <a:effectLst>
                <a:outerShdw blurRad="38100" dist="38100" dir="2700000" algn="tl">
                  <a:srgbClr val="000000">
                    <a:alpha val="43137"/>
                  </a:srgbClr>
                </a:outerShdw>
              </a:effectLst>
            </a:rPr>
            <a:t>Serug</a:t>
          </a:r>
          <a:endParaRPr lang="en-US" sz="1800" kern="1200" dirty="0">
            <a:effectLst>
              <a:outerShdw blurRad="38100" dist="38100" dir="2700000" algn="tl">
                <a:srgbClr val="000000">
                  <a:alpha val="43137"/>
                </a:srgbClr>
              </a:outerShdw>
            </a:effectLst>
          </a:endParaRPr>
        </a:p>
      </dsp:txBody>
      <dsp:txXfrm rot="-10800000">
        <a:off x="0" y="3369421"/>
        <a:ext cx="1752600" cy="170613"/>
      </dsp:txXfrm>
    </dsp:sp>
    <dsp:sp modelId="{1FC448D3-4D5B-440C-878E-ACF46F66DF1D}">
      <dsp:nvSpPr>
        <dsp:cNvPr id="0" name=""/>
        <dsp:cNvSpPr/>
      </dsp:nvSpPr>
      <dsp:spPr>
        <a:xfrm>
          <a:off x="0" y="3540035"/>
          <a:ext cx="1752600" cy="145337"/>
        </a:xfrm>
        <a:prstGeom prst="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he-IL" sz="2400" b="1" kern="1200" spc="300" baseline="0" dirty="0" smtClean="0">
              <a:solidFill>
                <a:srgbClr val="C00000"/>
              </a:solidFill>
            </a:rPr>
            <a:t>ש</a:t>
          </a:r>
          <a:r>
            <a:rPr lang="he-IL" sz="2400" b="1" kern="1200" spc="300" dirty="0" smtClean="0"/>
            <a:t>רוג</a:t>
          </a:r>
          <a:endParaRPr lang="en-US" sz="2400" b="1" kern="1200" spc="300" dirty="0"/>
        </a:p>
      </dsp:txBody>
      <dsp:txXfrm>
        <a:off x="0" y="3540035"/>
        <a:ext cx="1752600" cy="145337"/>
      </dsp:txXfrm>
    </dsp:sp>
    <dsp:sp modelId="{2F38E7BF-0F9A-4F2C-8CE6-20AEF060097D}">
      <dsp:nvSpPr>
        <dsp:cNvPr id="0" name=""/>
        <dsp:cNvSpPr/>
      </dsp:nvSpPr>
      <dsp:spPr>
        <a:xfrm rot="10800000">
          <a:off x="0" y="2888083"/>
          <a:ext cx="1752600" cy="486078"/>
        </a:xfrm>
        <a:prstGeom prst="upArrowCallout">
          <a:avLst/>
        </a:prstGeom>
        <a:solidFill>
          <a:schemeClr val="accent6">
            <a:shade val="80000"/>
            <a:hueOff val="-115685"/>
            <a:satOff val="877"/>
            <a:lumOff val="8408"/>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6">
              <a:shade val="80000"/>
              <a:hueOff val="-115685"/>
              <a:satOff val="877"/>
              <a:lumOff val="8408"/>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smtClean="0">
              <a:effectLst>
                <a:outerShdw blurRad="38100" dist="38100" dir="2700000" algn="tl">
                  <a:srgbClr val="000000">
                    <a:alpha val="43137"/>
                  </a:srgbClr>
                </a:outerShdw>
              </a:effectLst>
            </a:rPr>
            <a:t>Reu</a:t>
          </a:r>
          <a:endParaRPr lang="en-US" sz="1800" b="1" kern="1200" dirty="0">
            <a:effectLst>
              <a:outerShdw blurRad="38100" dist="38100" dir="2700000" algn="tl">
                <a:srgbClr val="000000">
                  <a:alpha val="43137"/>
                </a:srgbClr>
              </a:outerShdw>
            </a:effectLst>
          </a:endParaRPr>
        </a:p>
      </dsp:txBody>
      <dsp:txXfrm rot="-10800000">
        <a:off x="0" y="2888083"/>
        <a:ext cx="1752600" cy="170613"/>
      </dsp:txXfrm>
    </dsp:sp>
    <dsp:sp modelId="{6E3130BD-41F2-4CEA-AB1E-A79A9CA5F434}">
      <dsp:nvSpPr>
        <dsp:cNvPr id="0" name=""/>
        <dsp:cNvSpPr/>
      </dsp:nvSpPr>
      <dsp:spPr>
        <a:xfrm>
          <a:off x="0" y="3058697"/>
          <a:ext cx="1752600" cy="145337"/>
        </a:xfrm>
        <a:prstGeom prst="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he-IL" sz="2400" b="1" kern="1200" spc="300" dirty="0" smtClean="0">
              <a:solidFill>
                <a:srgbClr val="C00000"/>
              </a:solidFill>
            </a:rPr>
            <a:t>ר</a:t>
          </a:r>
          <a:r>
            <a:rPr lang="he-IL" sz="2400" b="1" kern="1200" spc="300" dirty="0" smtClean="0"/>
            <a:t>עו</a:t>
          </a:r>
          <a:endParaRPr lang="en-US" sz="2400" b="1" kern="1200" spc="300" dirty="0"/>
        </a:p>
      </dsp:txBody>
      <dsp:txXfrm>
        <a:off x="0" y="3058697"/>
        <a:ext cx="1752600" cy="145337"/>
      </dsp:txXfrm>
    </dsp:sp>
    <dsp:sp modelId="{A2E1598F-8CB4-477D-8769-41DB0DD2B007}">
      <dsp:nvSpPr>
        <dsp:cNvPr id="0" name=""/>
        <dsp:cNvSpPr/>
      </dsp:nvSpPr>
      <dsp:spPr>
        <a:xfrm rot="10800000">
          <a:off x="0" y="2406745"/>
          <a:ext cx="1752600" cy="486078"/>
        </a:xfrm>
        <a:prstGeom prst="upArrowCallout">
          <a:avLst/>
        </a:prstGeom>
        <a:solidFill>
          <a:schemeClr val="accent6">
            <a:shade val="80000"/>
            <a:hueOff val="-154247"/>
            <a:satOff val="1170"/>
            <a:lumOff val="11210"/>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6">
              <a:shade val="80000"/>
              <a:hueOff val="-154247"/>
              <a:satOff val="1170"/>
              <a:lumOff val="11210"/>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smtClean="0">
              <a:effectLst>
                <a:outerShdw blurRad="38100" dist="38100" dir="2700000" algn="tl">
                  <a:srgbClr val="000000">
                    <a:alpha val="43137"/>
                  </a:srgbClr>
                </a:outerShdw>
              </a:effectLst>
            </a:rPr>
            <a:t>Peleg</a:t>
          </a:r>
          <a:endParaRPr lang="en-US" sz="1800" kern="1200" dirty="0">
            <a:effectLst>
              <a:outerShdw blurRad="38100" dist="38100" dir="2700000" algn="tl">
                <a:srgbClr val="000000">
                  <a:alpha val="43137"/>
                </a:srgbClr>
              </a:outerShdw>
            </a:effectLst>
          </a:endParaRPr>
        </a:p>
      </dsp:txBody>
      <dsp:txXfrm rot="-10800000">
        <a:off x="0" y="2406745"/>
        <a:ext cx="1752600" cy="170613"/>
      </dsp:txXfrm>
    </dsp:sp>
    <dsp:sp modelId="{054CA370-73D6-4BC7-A9A1-450E8F3EEEE2}">
      <dsp:nvSpPr>
        <dsp:cNvPr id="0" name=""/>
        <dsp:cNvSpPr/>
      </dsp:nvSpPr>
      <dsp:spPr>
        <a:xfrm>
          <a:off x="0" y="2577359"/>
          <a:ext cx="1752600" cy="145337"/>
        </a:xfrm>
        <a:prstGeom prst="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he-IL" sz="2400" b="1" kern="1200" spc="300" dirty="0" smtClean="0">
              <a:solidFill>
                <a:srgbClr val="C00000"/>
              </a:solidFill>
            </a:rPr>
            <a:t>פ</a:t>
          </a:r>
          <a:r>
            <a:rPr lang="he-IL" sz="2400" b="1" kern="1200" spc="300" dirty="0" smtClean="0"/>
            <a:t>לג</a:t>
          </a:r>
          <a:endParaRPr lang="en-US" sz="2400" b="1" kern="1200" spc="300" dirty="0"/>
        </a:p>
      </dsp:txBody>
      <dsp:txXfrm>
        <a:off x="0" y="2577359"/>
        <a:ext cx="1752600" cy="145337"/>
      </dsp:txXfrm>
    </dsp:sp>
    <dsp:sp modelId="{431095D6-80E2-4EAB-9193-15B379E5B808}">
      <dsp:nvSpPr>
        <dsp:cNvPr id="0" name=""/>
        <dsp:cNvSpPr/>
      </dsp:nvSpPr>
      <dsp:spPr>
        <a:xfrm rot="10800000">
          <a:off x="0" y="1925408"/>
          <a:ext cx="1752600" cy="486078"/>
        </a:xfrm>
        <a:prstGeom prst="upArrowCallout">
          <a:avLst/>
        </a:prstGeom>
        <a:solidFill>
          <a:schemeClr val="accent6">
            <a:shade val="80000"/>
            <a:hueOff val="-192809"/>
            <a:satOff val="1462"/>
            <a:lumOff val="14013"/>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6">
              <a:shade val="80000"/>
              <a:hueOff val="-192809"/>
              <a:satOff val="1462"/>
              <a:lumOff val="14013"/>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smtClean="0">
              <a:effectLst>
                <a:outerShdw blurRad="38100" dist="38100" dir="2700000" algn="tl">
                  <a:srgbClr val="000000">
                    <a:alpha val="43137"/>
                  </a:srgbClr>
                </a:outerShdw>
              </a:effectLst>
            </a:rPr>
            <a:t>Eber</a:t>
          </a:r>
          <a:endParaRPr lang="en-US" sz="1800" kern="1200" dirty="0">
            <a:effectLst>
              <a:outerShdw blurRad="38100" dist="38100" dir="2700000" algn="tl">
                <a:srgbClr val="000000">
                  <a:alpha val="43137"/>
                </a:srgbClr>
              </a:outerShdw>
            </a:effectLst>
          </a:endParaRPr>
        </a:p>
      </dsp:txBody>
      <dsp:txXfrm rot="-10800000">
        <a:off x="0" y="1925408"/>
        <a:ext cx="1752600" cy="170613"/>
      </dsp:txXfrm>
    </dsp:sp>
    <dsp:sp modelId="{40B44EB3-DBA6-463E-A107-30E4D2ED3B9F}">
      <dsp:nvSpPr>
        <dsp:cNvPr id="0" name=""/>
        <dsp:cNvSpPr/>
      </dsp:nvSpPr>
      <dsp:spPr>
        <a:xfrm>
          <a:off x="0" y="2096021"/>
          <a:ext cx="1752600" cy="145337"/>
        </a:xfrm>
        <a:prstGeom prst="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he-IL" sz="2400" b="1" kern="1200" spc="300" dirty="0" smtClean="0">
              <a:solidFill>
                <a:srgbClr val="C00000"/>
              </a:solidFill>
            </a:rPr>
            <a:t>ע</a:t>
          </a:r>
          <a:r>
            <a:rPr lang="he-IL" sz="2400" b="1" kern="1200" spc="300" dirty="0" smtClean="0"/>
            <a:t>בר</a:t>
          </a:r>
          <a:endParaRPr lang="en-US" sz="2400" b="1" kern="1200" spc="300" dirty="0"/>
        </a:p>
      </dsp:txBody>
      <dsp:txXfrm>
        <a:off x="0" y="2096021"/>
        <a:ext cx="1752600" cy="145337"/>
      </dsp:txXfrm>
    </dsp:sp>
    <dsp:sp modelId="{61989394-491D-41E6-8D57-5D3757869C68}">
      <dsp:nvSpPr>
        <dsp:cNvPr id="0" name=""/>
        <dsp:cNvSpPr/>
      </dsp:nvSpPr>
      <dsp:spPr>
        <a:xfrm rot="10800000">
          <a:off x="0" y="1444070"/>
          <a:ext cx="1752600" cy="486078"/>
        </a:xfrm>
        <a:prstGeom prst="upArrowCallout">
          <a:avLst/>
        </a:prstGeom>
        <a:solidFill>
          <a:schemeClr val="accent6">
            <a:shade val="80000"/>
            <a:hueOff val="-231371"/>
            <a:satOff val="1755"/>
            <a:lumOff val="16815"/>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6">
              <a:shade val="80000"/>
              <a:hueOff val="-231371"/>
              <a:satOff val="1755"/>
              <a:lumOff val="16815"/>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smtClean="0">
              <a:effectLst>
                <a:outerShdw blurRad="38100" dist="38100" dir="2700000" algn="tl">
                  <a:srgbClr val="000000">
                    <a:alpha val="43137"/>
                  </a:srgbClr>
                </a:outerShdw>
              </a:effectLst>
            </a:rPr>
            <a:t>Shelah</a:t>
          </a:r>
          <a:endParaRPr lang="en-US" sz="1800" kern="1200" dirty="0">
            <a:effectLst>
              <a:outerShdw blurRad="38100" dist="38100" dir="2700000" algn="tl">
                <a:srgbClr val="000000">
                  <a:alpha val="43137"/>
                </a:srgbClr>
              </a:outerShdw>
            </a:effectLst>
          </a:endParaRPr>
        </a:p>
      </dsp:txBody>
      <dsp:txXfrm rot="-10800000">
        <a:off x="0" y="1444070"/>
        <a:ext cx="1752600" cy="170613"/>
      </dsp:txXfrm>
    </dsp:sp>
    <dsp:sp modelId="{61D105D4-F8CD-4114-9F53-AECC7FDA6BA3}">
      <dsp:nvSpPr>
        <dsp:cNvPr id="0" name=""/>
        <dsp:cNvSpPr/>
      </dsp:nvSpPr>
      <dsp:spPr>
        <a:xfrm>
          <a:off x="0" y="1614683"/>
          <a:ext cx="1752600" cy="145337"/>
        </a:xfrm>
        <a:prstGeom prst="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he-IL" sz="2400" b="1" kern="1200" spc="300" dirty="0" smtClean="0">
              <a:solidFill>
                <a:srgbClr val="C00000"/>
              </a:solidFill>
            </a:rPr>
            <a:t>ש</a:t>
          </a:r>
          <a:r>
            <a:rPr lang="he-IL" sz="2400" b="1" kern="1200" spc="300" dirty="0" smtClean="0"/>
            <a:t>לח</a:t>
          </a:r>
          <a:endParaRPr lang="en-US" sz="2400" b="1" kern="1200" spc="300" dirty="0"/>
        </a:p>
      </dsp:txBody>
      <dsp:txXfrm>
        <a:off x="0" y="1614683"/>
        <a:ext cx="1752600" cy="145337"/>
      </dsp:txXfrm>
    </dsp:sp>
    <dsp:sp modelId="{C0B55A8C-600E-4535-8E87-211427149C7C}">
      <dsp:nvSpPr>
        <dsp:cNvPr id="0" name=""/>
        <dsp:cNvSpPr/>
      </dsp:nvSpPr>
      <dsp:spPr>
        <a:xfrm rot="10800000">
          <a:off x="0" y="962732"/>
          <a:ext cx="1752600" cy="486078"/>
        </a:xfrm>
        <a:prstGeom prst="upArrowCallout">
          <a:avLst/>
        </a:prstGeom>
        <a:solidFill>
          <a:schemeClr val="accent6">
            <a:shade val="80000"/>
            <a:hueOff val="-269932"/>
            <a:satOff val="2047"/>
            <a:lumOff val="19618"/>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6">
              <a:shade val="80000"/>
              <a:hueOff val="-269932"/>
              <a:satOff val="2047"/>
              <a:lumOff val="19618"/>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smtClean="0">
              <a:effectLst>
                <a:outerShdw blurRad="38100" dist="38100" dir="2700000" algn="tl">
                  <a:srgbClr val="000000">
                    <a:alpha val="43137"/>
                  </a:srgbClr>
                </a:outerShdw>
              </a:effectLst>
            </a:rPr>
            <a:t>Arphaxad</a:t>
          </a:r>
          <a:endParaRPr lang="en-US" sz="1800" kern="1200" dirty="0">
            <a:effectLst>
              <a:outerShdw blurRad="38100" dist="38100" dir="2700000" algn="tl">
                <a:srgbClr val="000000">
                  <a:alpha val="43137"/>
                </a:srgbClr>
              </a:outerShdw>
            </a:effectLst>
          </a:endParaRPr>
        </a:p>
      </dsp:txBody>
      <dsp:txXfrm rot="-10800000">
        <a:off x="0" y="962732"/>
        <a:ext cx="1752600" cy="170613"/>
      </dsp:txXfrm>
    </dsp:sp>
    <dsp:sp modelId="{69A5328E-4E09-4673-ABB9-0E1C26BBE844}">
      <dsp:nvSpPr>
        <dsp:cNvPr id="0" name=""/>
        <dsp:cNvSpPr/>
      </dsp:nvSpPr>
      <dsp:spPr>
        <a:xfrm>
          <a:off x="0" y="1133346"/>
          <a:ext cx="1752600" cy="145337"/>
        </a:xfrm>
        <a:prstGeom prst="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he-IL" sz="2400" b="1" kern="1200" spc="0" dirty="0" smtClean="0">
              <a:solidFill>
                <a:srgbClr val="C00000"/>
              </a:solidFill>
            </a:rPr>
            <a:t>א</a:t>
          </a:r>
          <a:r>
            <a:rPr lang="he-IL" sz="2400" b="1" kern="1200" spc="0" dirty="0" smtClean="0"/>
            <a:t>רפכשד</a:t>
          </a:r>
          <a:endParaRPr lang="en-US" sz="2400" b="1" kern="1200" spc="0" dirty="0"/>
        </a:p>
      </dsp:txBody>
      <dsp:txXfrm>
        <a:off x="0" y="1133346"/>
        <a:ext cx="1752600" cy="145337"/>
      </dsp:txXfrm>
    </dsp:sp>
    <dsp:sp modelId="{D05BC19B-0C2D-4763-BF78-3F917B29378D}">
      <dsp:nvSpPr>
        <dsp:cNvPr id="0" name=""/>
        <dsp:cNvSpPr/>
      </dsp:nvSpPr>
      <dsp:spPr>
        <a:xfrm rot="10800000">
          <a:off x="0" y="481394"/>
          <a:ext cx="1752600" cy="486078"/>
        </a:xfrm>
        <a:prstGeom prst="upArrowCallout">
          <a:avLst/>
        </a:prstGeom>
        <a:solidFill>
          <a:schemeClr val="accent6">
            <a:shade val="80000"/>
            <a:hueOff val="-308494"/>
            <a:satOff val="2340"/>
            <a:lumOff val="22420"/>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6">
              <a:shade val="80000"/>
              <a:hueOff val="-308494"/>
              <a:satOff val="2340"/>
              <a:lumOff val="22420"/>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smtClean="0">
              <a:effectLst>
                <a:outerShdw blurRad="38100" dist="38100" dir="2700000" algn="tl">
                  <a:srgbClr val="000000">
                    <a:alpha val="43137"/>
                  </a:srgbClr>
                </a:outerShdw>
              </a:effectLst>
            </a:rPr>
            <a:t>Shem</a:t>
          </a:r>
          <a:endParaRPr lang="en-US" sz="1800" kern="1200" dirty="0">
            <a:effectLst>
              <a:outerShdw blurRad="38100" dist="38100" dir="2700000" algn="tl">
                <a:srgbClr val="000000">
                  <a:alpha val="43137"/>
                </a:srgbClr>
              </a:outerShdw>
            </a:effectLst>
          </a:endParaRPr>
        </a:p>
      </dsp:txBody>
      <dsp:txXfrm rot="-10800000">
        <a:off x="0" y="481394"/>
        <a:ext cx="1752600" cy="170613"/>
      </dsp:txXfrm>
    </dsp:sp>
    <dsp:sp modelId="{85FF8C92-F883-4AAD-9475-13A49C79033C}">
      <dsp:nvSpPr>
        <dsp:cNvPr id="0" name=""/>
        <dsp:cNvSpPr/>
      </dsp:nvSpPr>
      <dsp:spPr>
        <a:xfrm>
          <a:off x="0" y="652008"/>
          <a:ext cx="1752600" cy="145337"/>
        </a:xfrm>
        <a:prstGeom prst="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he-IL" sz="2400" b="1" kern="1200" spc="300" dirty="0" smtClean="0">
              <a:solidFill>
                <a:srgbClr val="C00000"/>
              </a:solidFill>
            </a:rPr>
            <a:t>ש</a:t>
          </a:r>
          <a:r>
            <a:rPr lang="he-IL" sz="2400" b="1" kern="1200" spc="300" dirty="0" smtClean="0"/>
            <a:t>ם</a:t>
          </a:r>
          <a:endParaRPr lang="en-US" sz="2400" b="1" kern="1200" spc="300" dirty="0"/>
        </a:p>
      </dsp:txBody>
      <dsp:txXfrm>
        <a:off x="0" y="652008"/>
        <a:ext cx="1752600" cy="145337"/>
      </dsp:txXfrm>
    </dsp:sp>
    <dsp:sp modelId="{149C9389-1052-4354-AE75-71DA6BC29154}">
      <dsp:nvSpPr>
        <dsp:cNvPr id="0" name=""/>
        <dsp:cNvSpPr/>
      </dsp:nvSpPr>
      <dsp:spPr>
        <a:xfrm rot="10800000">
          <a:off x="0" y="0"/>
          <a:ext cx="1752600" cy="486078"/>
        </a:xfrm>
        <a:prstGeom prst="upArrowCallout">
          <a:avLst/>
        </a:prstGeom>
        <a:solidFill>
          <a:schemeClr val="accent6">
            <a:shade val="80000"/>
            <a:hueOff val="-347056"/>
            <a:satOff val="2632"/>
            <a:lumOff val="25223"/>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6">
              <a:shade val="80000"/>
              <a:hueOff val="-347056"/>
              <a:satOff val="2632"/>
              <a:lumOff val="25223"/>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smtClean="0">
              <a:effectLst>
                <a:outerShdw blurRad="38100" dist="38100" dir="2700000" algn="tl">
                  <a:srgbClr val="000000">
                    <a:alpha val="43137"/>
                  </a:srgbClr>
                </a:outerShdw>
              </a:effectLst>
            </a:rPr>
            <a:t>Noah</a:t>
          </a:r>
          <a:endParaRPr lang="en-US" sz="1800" kern="1200" dirty="0">
            <a:effectLst>
              <a:outerShdw blurRad="38100" dist="38100" dir="2700000" algn="tl">
                <a:srgbClr val="000000">
                  <a:alpha val="43137"/>
                </a:srgbClr>
              </a:outerShdw>
            </a:effectLst>
          </a:endParaRPr>
        </a:p>
      </dsp:txBody>
      <dsp:txXfrm rot="-10800000">
        <a:off x="0" y="0"/>
        <a:ext cx="1752600" cy="170613"/>
      </dsp:txXfrm>
    </dsp:sp>
    <dsp:sp modelId="{2EF7341A-AE5E-43EF-A5DA-78D1BB3B83E9}">
      <dsp:nvSpPr>
        <dsp:cNvPr id="0" name=""/>
        <dsp:cNvSpPr/>
      </dsp:nvSpPr>
      <dsp:spPr>
        <a:xfrm>
          <a:off x="0" y="170670"/>
          <a:ext cx="1752600" cy="145337"/>
        </a:xfrm>
        <a:prstGeom prst="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he-IL" sz="2400" b="1" kern="1200" spc="300" dirty="0" smtClean="0">
              <a:solidFill>
                <a:srgbClr val="C00000"/>
              </a:solidFill>
            </a:rPr>
            <a:t>נ</a:t>
          </a:r>
          <a:r>
            <a:rPr lang="he-IL" sz="2400" b="1" kern="1200" spc="300" dirty="0" smtClean="0"/>
            <a:t>ח</a:t>
          </a:r>
          <a:endParaRPr lang="en-US" sz="2400" b="1" kern="1200" dirty="0">
            <a:effectLst>
              <a:outerShdw blurRad="38100" dist="38100" dir="2700000" algn="tl">
                <a:srgbClr val="000000">
                  <a:alpha val="43137"/>
                </a:srgbClr>
              </a:outerShdw>
            </a:effectLst>
          </a:endParaRPr>
        </a:p>
      </dsp:txBody>
      <dsp:txXfrm>
        <a:off x="0" y="170670"/>
        <a:ext cx="1752600" cy="145337"/>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2646ADD2-CFE6-483F-8A0C-66A5C15A344E}" type="datetimeFigureOut">
              <a:rPr lang="en-US"/>
              <a:pPr>
                <a:defRPr/>
              </a:pPr>
              <a:t>7/13/2015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66F65B35-5585-4EF6-A74E-FD29B3813015}" type="slidenum">
              <a:rPr lang="en-US" altLang="en-US"/>
              <a:pPr/>
              <a:t>‹#›</a:t>
            </a:fld>
            <a:endParaRPr lang="en-US" altLang="en-US"/>
          </a:p>
        </p:txBody>
      </p:sp>
    </p:spTree>
    <p:extLst>
      <p:ext uri="{BB962C8B-B14F-4D97-AF65-F5344CB8AC3E}">
        <p14:creationId xmlns:p14="http://schemas.microsoft.com/office/powerpoint/2010/main" val="17239949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Adam to Moses.</a:t>
            </a:r>
          </a:p>
        </p:txBody>
      </p:sp>
      <p:sp>
        <p:nvSpPr>
          <p:cNvPr id="3277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D970134-5D66-4981-8C0F-2BFF90B38D9A}" type="slidenum">
              <a:rPr lang="en-US" altLang="en-US">
                <a:latin typeface="Calibri" panose="020F0502020204030204" pitchFamily="34" charset="0"/>
              </a:rPr>
              <a:pPr eaLnBrk="1" hangingPunct="1"/>
              <a:t>12</a:t>
            </a:fld>
            <a:endParaRPr lang="en-US" altLang="en-US">
              <a:latin typeface="Calibri" panose="020F0502020204030204" pitchFamily="34" charset="0"/>
            </a:endParaRPr>
          </a:p>
        </p:txBody>
      </p:sp>
    </p:spTree>
    <p:extLst>
      <p:ext uri="{BB962C8B-B14F-4D97-AF65-F5344CB8AC3E}">
        <p14:creationId xmlns:p14="http://schemas.microsoft.com/office/powerpoint/2010/main" val="39966652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What it says…</a:t>
            </a:r>
          </a:p>
        </p:txBody>
      </p:sp>
      <p:sp>
        <p:nvSpPr>
          <p:cNvPr id="3482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F8595BB-640A-49CE-BC4B-C5EA91AE6652}" type="slidenum">
              <a:rPr lang="en-US" altLang="en-US">
                <a:latin typeface="Calibri" panose="020F0502020204030204" pitchFamily="34" charset="0"/>
              </a:rPr>
              <a:pPr eaLnBrk="1" hangingPunct="1"/>
              <a:t>14</a:t>
            </a:fld>
            <a:endParaRPr lang="en-US" altLang="en-US">
              <a:latin typeface="Calibri" panose="020F0502020204030204" pitchFamily="34" charset="0"/>
            </a:endParaRPr>
          </a:p>
        </p:txBody>
      </p:sp>
    </p:spTree>
    <p:extLst>
      <p:ext uri="{BB962C8B-B14F-4D97-AF65-F5344CB8AC3E}">
        <p14:creationId xmlns:p14="http://schemas.microsoft.com/office/powerpoint/2010/main" val="14594917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What it says…</a:t>
            </a:r>
          </a:p>
        </p:txBody>
      </p:sp>
      <p:sp>
        <p:nvSpPr>
          <p:cNvPr id="35844"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1725794-410B-46CC-9EF2-999C3757FAE1}" type="slidenum">
              <a:rPr lang="en-US" altLang="en-US">
                <a:latin typeface="Calibri" panose="020F0502020204030204" pitchFamily="34" charset="0"/>
              </a:rPr>
              <a:pPr eaLnBrk="1" hangingPunct="1"/>
              <a:t>15</a:t>
            </a:fld>
            <a:endParaRPr lang="en-US" altLang="en-US">
              <a:latin typeface="Calibri" panose="020F0502020204030204" pitchFamily="34" charset="0"/>
            </a:endParaRPr>
          </a:p>
        </p:txBody>
      </p:sp>
    </p:spTree>
    <p:extLst>
      <p:ext uri="{BB962C8B-B14F-4D97-AF65-F5344CB8AC3E}">
        <p14:creationId xmlns:p14="http://schemas.microsoft.com/office/powerpoint/2010/main" val="1777948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5" name="Rectangle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fld id="{5F6B24B5-3026-4D9C-83FC-E9A86AE64881}" type="datetimeFigureOut">
              <a:rPr lang="en-US"/>
              <a:pPr>
                <a:defRPr/>
              </a:pPr>
              <a:t>7/13/2015</a:t>
            </a:fld>
            <a:endParaRPr lang="en-US"/>
          </a:p>
        </p:txBody>
      </p:sp>
      <p:sp>
        <p:nvSpPr>
          <p:cNvPr id="16" name="Footer Placeholder 16"/>
          <p:cNvSpPr>
            <a:spLocks noGrp="1"/>
          </p:cNvSpPr>
          <p:nvPr>
            <p:ph type="ftr" sz="quarter" idx="11"/>
          </p:nvPr>
        </p:nvSpPr>
        <p:spPr/>
        <p:txBody>
          <a:bodyPr/>
          <a:lstStyle>
            <a:lvl1pPr>
              <a:defRPr/>
            </a:lvl1pPr>
          </a:lstStyle>
          <a:p>
            <a:pPr>
              <a:defRPr/>
            </a:pPr>
            <a:endParaRPr lang="en-US"/>
          </a:p>
        </p:txBody>
      </p:sp>
      <p:sp>
        <p:nvSpPr>
          <p:cNvPr id="17" name="Slide Number Placeholder 28"/>
          <p:cNvSpPr>
            <a:spLocks noGrp="1"/>
          </p:cNvSpPr>
          <p:nvPr>
            <p:ph type="sldNum" sz="quarter" idx="12"/>
          </p:nvPr>
        </p:nvSpPr>
        <p:spPr>
          <a:xfrm>
            <a:off x="4343400" y="2198688"/>
            <a:ext cx="457200" cy="441325"/>
          </a:xfrm>
        </p:spPr>
        <p:txBody>
          <a:bodyPr/>
          <a:lstStyle>
            <a:lvl1pPr>
              <a:defRPr/>
            </a:lvl1pPr>
          </a:lstStyle>
          <a:p>
            <a:fld id="{5A79AB90-5A3F-4772-BB5A-D378E9B7F428}" type="slidenum">
              <a:rPr lang="en-US" altLang="en-US"/>
              <a:pPr/>
              <a:t>‹#›</a:t>
            </a:fld>
            <a:endParaRPr lang="en-US" altLang="en-US"/>
          </a:p>
        </p:txBody>
      </p:sp>
    </p:spTree>
    <p:extLst>
      <p:ext uri="{BB962C8B-B14F-4D97-AF65-F5344CB8AC3E}">
        <p14:creationId xmlns:p14="http://schemas.microsoft.com/office/powerpoint/2010/main" val="227174283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A3F7950-F031-4A30-BB3D-0EF5A2EED009}" type="datetimeFigureOut">
              <a:rPr lang="en-US"/>
              <a:pPr>
                <a:defRPr/>
              </a:pPr>
              <a:t>7/13/2015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985BD70-CC84-41D0-A7C8-CF94C242317C}" type="slidenum">
              <a:rPr lang="en-US" altLang="en-US"/>
              <a:pPr/>
              <a:t>‹#›</a:t>
            </a:fld>
            <a:endParaRPr lang="en-US" altLang="en-US"/>
          </a:p>
        </p:txBody>
      </p:sp>
    </p:spTree>
    <p:extLst>
      <p:ext uri="{BB962C8B-B14F-4D97-AF65-F5344CB8AC3E}">
        <p14:creationId xmlns:p14="http://schemas.microsoft.com/office/powerpoint/2010/main" val="2265871376"/>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Pr>
        <a:solidFill>
          <a:schemeClr val="bg2"/>
        </a:solidFill>
        <a:effectLst/>
      </p:bgPr>
    </p:bg>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5" name="Rectangle 4"/>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5"/>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fld id="{9DFC4591-A23F-400C-8436-1BA1442DC2C0}" type="slidenum">
              <a:rPr lang="en-US" altLang="en-US"/>
              <a:pPr/>
              <a:t>‹#›</a:t>
            </a:fld>
            <a:endParaRPr lang="en-US" altLang="en-US"/>
          </a:p>
        </p:txBody>
      </p:sp>
      <p:sp>
        <p:nvSpPr>
          <p:cNvPr id="14" name="Date Placeholder 3"/>
          <p:cNvSpPr>
            <a:spLocks noGrp="1"/>
          </p:cNvSpPr>
          <p:nvPr>
            <p:ph type="dt" sz="half" idx="11"/>
          </p:nvPr>
        </p:nvSpPr>
        <p:spPr/>
        <p:txBody>
          <a:bodyPr/>
          <a:lstStyle>
            <a:lvl1pPr>
              <a:defRPr/>
            </a:lvl1pPr>
          </a:lstStyle>
          <a:p>
            <a:pPr>
              <a:defRPr/>
            </a:pPr>
            <a:fld id="{C1735535-C541-4AAD-ABE3-622B48858BCD}" type="datetimeFigureOut">
              <a:rPr lang="en-US"/>
              <a:pPr>
                <a:defRPr/>
              </a:pPr>
              <a:t>7/13/2015</a:t>
            </a:fld>
            <a:endParaRPr lang="en-US"/>
          </a:p>
        </p:txBody>
      </p:sp>
      <p:sp>
        <p:nvSpPr>
          <p:cNvPr id="15" name="Footer Placeholder 4"/>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351957948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smtClean="0"/>
              <a:t>Click to edit Master title style</a:t>
            </a:r>
            <a:endParaRPr lang="en-US"/>
          </a:p>
        </p:txBody>
      </p:sp>
      <p:sp>
        <p:nvSpPr>
          <p:cNvPr id="8" name="Content Placeholder 7"/>
          <p:cNvSpPr>
            <a:spLocks noGrp="1"/>
          </p:cNvSpPr>
          <p:nvPr>
            <p:ph sz="quarter" idx="1"/>
          </p:nvPr>
        </p:nvSpPr>
        <p:spPr>
          <a:xfrm>
            <a:off x="301752" y="1527048"/>
            <a:ext cx="850392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E60FBFC-D604-41E3-B4F0-779477525E55}" type="datetimeFigureOut">
              <a:rPr lang="en-US"/>
              <a:pPr>
                <a:defRPr/>
              </a:pPr>
              <a:t>7/13/2015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fld id="{602F06AD-9FF6-4896-8524-A61E3BC0786E}" type="slidenum">
              <a:rPr lang="en-US" altLang="en-US"/>
              <a:pPr/>
              <a:t>‹#›</a:t>
            </a:fld>
            <a:endParaRPr lang="en-US" altLang="en-US"/>
          </a:p>
        </p:txBody>
      </p:sp>
    </p:spTree>
    <p:extLst>
      <p:ext uri="{BB962C8B-B14F-4D97-AF65-F5344CB8AC3E}">
        <p14:creationId xmlns:p14="http://schemas.microsoft.com/office/powerpoint/2010/main" val="1419923844"/>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5" name="Rectangle 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6"/>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Rectangle 7"/>
          <p:cNvSpPr>
            <a:spLocks noChangeArrowheads="1"/>
          </p:cNvSpPr>
          <p:nvPr/>
        </p:nvSpPr>
        <p:spPr bwMode="white">
          <a:xfrm>
            <a:off x="152400" y="228600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8"/>
          <p:cNvSpPr>
            <a:spLocks noChangeArrowheads="1"/>
          </p:cNvSpPr>
          <p:nvPr/>
        </p:nvSpPr>
        <p:spPr bwMode="auto">
          <a:xfrm>
            <a:off x="155575" y="142875"/>
            <a:ext cx="8832850" cy="2139950"/>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en-US"/>
          </a:p>
        </p:txBody>
      </p:sp>
      <p:sp>
        <p:nvSpPr>
          <p:cNvPr id="16" name="Date Placeholder 3"/>
          <p:cNvSpPr>
            <a:spLocks noGrp="1"/>
          </p:cNvSpPr>
          <p:nvPr>
            <p:ph type="dt" sz="half" idx="11"/>
          </p:nvPr>
        </p:nvSpPr>
        <p:spPr/>
        <p:txBody>
          <a:bodyPr/>
          <a:lstStyle>
            <a:lvl1pPr>
              <a:defRPr/>
            </a:lvl1pPr>
          </a:lstStyle>
          <a:p>
            <a:pPr>
              <a:defRPr/>
            </a:pPr>
            <a:fld id="{C6BD23F0-5213-4E0F-87D3-FBC8F892AD77}" type="datetimeFigureOut">
              <a:rPr lang="en-US"/>
              <a:pPr>
                <a:defRPr/>
              </a:pPr>
              <a:t>7/13/2015</a:t>
            </a:fld>
            <a:endParaRPr lang="en-US"/>
          </a:p>
        </p:txBody>
      </p:sp>
      <p:sp>
        <p:nvSpPr>
          <p:cNvPr id="17" name="Slide Number Placeholder 5"/>
          <p:cNvSpPr>
            <a:spLocks noGrp="1"/>
          </p:cNvSpPr>
          <p:nvPr>
            <p:ph type="sldNum" sz="quarter" idx="12"/>
          </p:nvPr>
        </p:nvSpPr>
        <p:spPr>
          <a:xfrm>
            <a:off x="4343400" y="2198688"/>
            <a:ext cx="457200" cy="441325"/>
          </a:xfrm>
        </p:spPr>
        <p:txBody>
          <a:bodyPr/>
          <a:lstStyle>
            <a:lvl1pPr>
              <a:defRPr/>
            </a:lvl1pPr>
          </a:lstStyle>
          <a:p>
            <a:fld id="{72C80E04-2C61-4838-BD47-B11DF1B5D890}" type="slidenum">
              <a:rPr lang="en-US" altLang="en-US"/>
              <a:pPr/>
              <a:t>‹#›</a:t>
            </a:fld>
            <a:endParaRPr lang="en-US" altLang="en-US"/>
          </a:p>
        </p:txBody>
      </p:sp>
    </p:spTree>
    <p:extLst>
      <p:ext uri="{BB962C8B-B14F-4D97-AF65-F5344CB8AC3E}">
        <p14:creationId xmlns:p14="http://schemas.microsoft.com/office/powerpoint/2010/main" val="119633723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bg2"/>
        </a:solidFill>
        <a:effectLst/>
      </p:bgPr>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flipV="1">
            <a:off x="4562475" y="1576388"/>
            <a:ext cx="9525" cy="4818062"/>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fld id="{CBA19E01-0B30-4D18-B73D-6A79DB861592}" type="datetimeFigureOut">
              <a:rPr lang="en-US"/>
              <a:pPr>
                <a:defRPr/>
              </a:pPr>
              <a:t>7/13/2015</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fld id="{EE7FFCC2-1775-475E-9F96-1B09ACC75DDF}" type="slidenum">
              <a:rPr lang="en-US" altLang="en-US"/>
              <a:pPr/>
              <a:t>‹#›</a:t>
            </a:fld>
            <a:endParaRPr lang="en-US" altLang="en-US"/>
          </a:p>
        </p:txBody>
      </p:sp>
    </p:spTree>
    <p:extLst>
      <p:ext uri="{BB962C8B-B14F-4D97-AF65-F5344CB8AC3E}">
        <p14:creationId xmlns:p14="http://schemas.microsoft.com/office/powerpoint/2010/main" val="418061131"/>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solidFill>
          <a:schemeClr val="bg2"/>
        </a:solidFill>
        <a:effectLst/>
      </p:bgPr>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flipV="1">
            <a:off x="4572000" y="2200275"/>
            <a:ext cx="0" cy="4187825"/>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Rectangle 7"/>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10"/>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fld id="{57EE33F5-3764-4AB6-8785-37B5650EAF1B}" type="datetimeFigureOut">
              <a:rPr lang="en-US"/>
              <a:pPr>
                <a:defRPr/>
              </a:pPr>
              <a:t>7/13/2015</a:t>
            </a:fld>
            <a:endParaRPr lang="en-US"/>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en-US"/>
          </a:p>
        </p:txBody>
      </p:sp>
      <p:sp>
        <p:nvSpPr>
          <p:cNvPr id="20" name="Slide Number Placeholder 8"/>
          <p:cNvSpPr>
            <a:spLocks noGrp="1"/>
          </p:cNvSpPr>
          <p:nvPr>
            <p:ph type="sldNum" sz="quarter" idx="12"/>
          </p:nvPr>
        </p:nvSpPr>
        <p:spPr>
          <a:xfrm>
            <a:off x="4343400" y="1042988"/>
            <a:ext cx="457200" cy="441325"/>
          </a:xfrm>
        </p:spPr>
        <p:txBody>
          <a:bodyPr/>
          <a:lstStyle>
            <a:lvl1pPr>
              <a:defRPr/>
            </a:lvl1pPr>
          </a:lstStyle>
          <a:p>
            <a:fld id="{A5BDB500-96FA-4F06-9363-D2E96A2F011D}" type="slidenum">
              <a:rPr lang="en-US" altLang="en-US"/>
              <a:pPr/>
              <a:t>‹#›</a:t>
            </a:fld>
            <a:endParaRPr lang="en-US" altLang="en-US"/>
          </a:p>
        </p:txBody>
      </p:sp>
    </p:spTree>
    <p:extLst>
      <p:ext uri="{BB962C8B-B14F-4D97-AF65-F5344CB8AC3E}">
        <p14:creationId xmlns:p14="http://schemas.microsoft.com/office/powerpoint/2010/main" val="3098080091"/>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F0C19A22-A286-455B-ABF8-F17FF7D7A14D}" type="datetimeFigureOut">
              <a:rPr lang="en-US"/>
              <a:pPr>
                <a:defRPr/>
              </a:pPr>
              <a:t>7/13/2015</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fld id="{6A5C37B7-9A59-49F9-8CFF-B6E4C4607118}" type="slidenum">
              <a:rPr lang="en-US" altLang="en-US"/>
              <a:pPr/>
              <a:t>‹#›</a:t>
            </a:fld>
            <a:endParaRPr lang="en-US" altLang="en-US"/>
          </a:p>
        </p:txBody>
      </p:sp>
    </p:spTree>
    <p:extLst>
      <p:ext uri="{BB962C8B-B14F-4D97-AF65-F5344CB8AC3E}">
        <p14:creationId xmlns:p14="http://schemas.microsoft.com/office/powerpoint/2010/main" val="4230947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3" name="Rectangle 2"/>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4" name="Rectangle 3"/>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5" name="Rectangle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8" name="Date Placeholder 1"/>
          <p:cNvSpPr>
            <a:spLocks noGrp="1"/>
          </p:cNvSpPr>
          <p:nvPr>
            <p:ph type="dt" sz="half" idx="10"/>
          </p:nvPr>
        </p:nvSpPr>
        <p:spPr/>
        <p:txBody>
          <a:bodyPr/>
          <a:lstStyle>
            <a:lvl1pPr>
              <a:defRPr/>
            </a:lvl1pPr>
          </a:lstStyle>
          <a:p>
            <a:pPr>
              <a:defRPr/>
            </a:pPr>
            <a:fld id="{3643D7D3-6082-4ED0-ABA2-8FD8B3676FC2}" type="datetimeFigureOut">
              <a:rPr lang="en-US"/>
              <a:pPr>
                <a:defRPr/>
              </a:pPr>
              <a:t>7/13/2015</a:t>
            </a:fld>
            <a:endParaRPr lang="en-US"/>
          </a:p>
        </p:txBody>
      </p:sp>
      <p:sp>
        <p:nvSpPr>
          <p:cNvPr id="9" name="Footer Placeholder 2"/>
          <p:cNvSpPr>
            <a:spLocks noGrp="1"/>
          </p:cNvSpPr>
          <p:nvPr>
            <p:ph type="ftr" sz="quarter" idx="11"/>
          </p:nvPr>
        </p:nvSpPr>
        <p:spPr/>
        <p:txBody>
          <a:bodyPr/>
          <a:lstStyle>
            <a:lvl1pPr>
              <a:defRPr/>
            </a:lvl1pPr>
          </a:lstStyle>
          <a:p>
            <a:pPr>
              <a:defRPr/>
            </a:pPr>
            <a:endParaRPr lang="en-US"/>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fld id="{B6C30054-C2ED-4203-9A30-227CC7C06BB9}" type="slidenum">
              <a:rPr lang="en-US" altLang="en-US"/>
              <a:pPr/>
              <a:t>‹#›</a:t>
            </a:fld>
            <a:endParaRPr lang="en-US" altLang="en-US"/>
          </a:p>
        </p:txBody>
      </p:sp>
    </p:spTree>
    <p:extLst>
      <p:ext uri="{BB962C8B-B14F-4D97-AF65-F5344CB8AC3E}">
        <p14:creationId xmlns:p14="http://schemas.microsoft.com/office/powerpoint/2010/main" val="3603284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Rectangle 7"/>
          <p:cNvSpPr>
            <a:spLocks noChangeArrowheads="1"/>
          </p:cNvSpPr>
          <p:nvPr/>
        </p:nvSpPr>
        <p:spPr bwMode="white">
          <a:xfrm>
            <a:off x="0" y="0"/>
            <a:ext cx="9144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fld id="{7A0DC249-5D18-4E0F-A266-37558B8DBEB7}" type="slidenum">
              <a:rPr lang="en-US" altLang="en-US"/>
              <a:pPr/>
              <a:t>‹#›</a:t>
            </a:fld>
            <a:endParaRPr lang="en-US" altLang="en-US"/>
          </a:p>
        </p:txBody>
      </p:sp>
      <p:sp>
        <p:nvSpPr>
          <p:cNvPr id="17" name="Date Placeholder 4"/>
          <p:cNvSpPr>
            <a:spLocks noGrp="1"/>
          </p:cNvSpPr>
          <p:nvPr>
            <p:ph type="dt" sz="half" idx="11"/>
          </p:nvPr>
        </p:nvSpPr>
        <p:spPr/>
        <p:txBody>
          <a:bodyPr/>
          <a:lstStyle>
            <a:lvl1pPr>
              <a:defRPr/>
            </a:lvl1pPr>
          </a:lstStyle>
          <a:p>
            <a:pPr>
              <a:defRPr/>
            </a:pPr>
            <a:fld id="{287810AA-CC4D-47EB-B98D-B664B2A6CE7B}" type="datetimeFigureOut">
              <a:rPr lang="en-US"/>
              <a:pPr>
                <a:defRPr/>
              </a:pPr>
              <a:t>7/13/2015</a:t>
            </a:fld>
            <a:endParaRPr lang="en-US"/>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en-US"/>
          </a:p>
        </p:txBody>
      </p:sp>
    </p:spTree>
    <p:extLst>
      <p:ext uri="{BB962C8B-B14F-4D97-AF65-F5344CB8AC3E}">
        <p14:creationId xmlns:p14="http://schemas.microsoft.com/office/powerpoint/2010/main" val="3983080598"/>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Rectangle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fld id="{DBB51A6D-5119-41F0-8801-B6F4356A0D16}" type="slidenum">
              <a:rPr lang="en-US" altLang="en-US"/>
              <a:pPr/>
              <a:t>‹#›</a:t>
            </a:fld>
            <a:endParaRPr lang="en-US" altLang="en-US"/>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fld id="{A8A0B6CE-A857-4FBD-B9D6-5DAB75C90776}" type="datetimeFigureOut">
              <a:rPr lang="en-US"/>
              <a:pPr>
                <a:defRPr/>
              </a:pPr>
              <a:t>7/13/2015</a:t>
            </a:fld>
            <a:endParaRPr lang="en-US"/>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en-US"/>
          </a:p>
        </p:txBody>
      </p:sp>
    </p:spTree>
    <p:extLst>
      <p:ext uri="{BB962C8B-B14F-4D97-AF65-F5344CB8AC3E}">
        <p14:creationId xmlns:p14="http://schemas.microsoft.com/office/powerpoint/2010/main" val="4067038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6" name="Rectangle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cs typeface="+mn-cs"/>
              </a:defRPr>
            </a:lvl1pPr>
          </a:lstStyle>
          <a:p>
            <a:pPr>
              <a:defRPr/>
            </a:pPr>
            <a:fld id="{2BAFFF03-9188-46EA-8647-8B6814E0CE82}" type="datetimeFigureOut">
              <a:rPr lang="en-US"/>
              <a:pPr>
                <a:defRPr/>
              </a:pPr>
              <a:t>7/13/2015</a:t>
            </a:fld>
            <a:endParaRPr lang="en-US"/>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cs typeface="+mn-cs"/>
              </a:defRPr>
            </a:lvl1pPr>
          </a:lstStyle>
          <a:p>
            <a:pPr>
              <a:defRPr/>
            </a:pPr>
            <a:endParaRPr lang="en-US"/>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wrap="square" lIns="45720" tIns="45720" rIns="45720" bIns="45720" numCol="1" anchor="ctr" anchorCtr="0" compatLnSpc="1">
            <a:prstTxWarp prst="textNoShape">
              <a:avLst/>
            </a:prstTxWarp>
            <a:normAutofit/>
          </a:bodyPr>
          <a:lstStyle>
            <a:lvl1pPr algn="ctr">
              <a:defRPr sz="1600">
                <a:solidFill>
                  <a:srgbClr val="7B9899"/>
                </a:solidFill>
                <a:latin typeface="Georgia" panose="02040502050405020303" pitchFamily="18" charset="0"/>
              </a:defRPr>
            </a:lvl1pPr>
          </a:lstStyle>
          <a:p>
            <a:fld id="{05DF0064-3683-4640-B37E-8911F317A8E8}" type="slidenum">
              <a:rPr lang="en-US" altLang="en-US"/>
              <a:pPr/>
              <a:t>‹#›</a:t>
            </a:fld>
            <a:endParaRPr lang="en-US" altLang="en-US"/>
          </a:p>
        </p:txBody>
      </p:sp>
      <p:sp>
        <p:nvSpPr>
          <p:cNvPr id="1038" name="Title Placeholder 21"/>
          <p:cNvSpPr>
            <a:spLocks noGrp="1"/>
          </p:cNvSpPr>
          <p:nvPr>
            <p:ph type="title"/>
          </p:nvPr>
        </p:nvSpPr>
        <p:spPr bwMode="auto">
          <a:xfrm>
            <a:off x="301625" y="228600"/>
            <a:ext cx="85344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39" name="Text Placeholder 12"/>
          <p:cNvSpPr>
            <a:spLocks noGrp="1"/>
          </p:cNvSpPr>
          <p:nvPr>
            <p:ph type="body" idx="1"/>
          </p:nvPr>
        </p:nvSpPr>
        <p:spPr bwMode="auto">
          <a:xfrm>
            <a:off x="301625" y="1524000"/>
            <a:ext cx="8534400" cy="459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txStyles>
    <p:titleStyle>
      <a:lvl1pPr algn="ctr" rtl="0" eaLnBrk="0" fontAlgn="base" hangingPunct="0">
        <a:spcBef>
          <a:spcPct val="0"/>
        </a:spcBef>
        <a:spcAft>
          <a:spcPct val="0"/>
        </a:spcAft>
        <a:defRPr sz="3300" kern="1200">
          <a:solidFill>
            <a:srgbClr val="7B9899"/>
          </a:solidFill>
          <a:latin typeface="+mj-lt"/>
          <a:ea typeface="+mj-ea"/>
          <a:cs typeface="+mj-cs"/>
        </a:defRPr>
      </a:lvl1pPr>
      <a:lvl2pPr algn="ctr" rtl="0" eaLnBrk="0" fontAlgn="base" hangingPunct="0">
        <a:spcBef>
          <a:spcPct val="0"/>
        </a:spcBef>
        <a:spcAft>
          <a:spcPct val="0"/>
        </a:spcAft>
        <a:defRPr sz="3300">
          <a:solidFill>
            <a:srgbClr val="7B9899"/>
          </a:solidFill>
          <a:latin typeface="Georgia" pitchFamily="18" charset="0"/>
        </a:defRPr>
      </a:lvl2pPr>
      <a:lvl3pPr algn="ctr" rtl="0" eaLnBrk="0" fontAlgn="base" hangingPunct="0">
        <a:spcBef>
          <a:spcPct val="0"/>
        </a:spcBef>
        <a:spcAft>
          <a:spcPct val="0"/>
        </a:spcAft>
        <a:defRPr sz="3300">
          <a:solidFill>
            <a:srgbClr val="7B9899"/>
          </a:solidFill>
          <a:latin typeface="Georgia" pitchFamily="18" charset="0"/>
        </a:defRPr>
      </a:lvl3pPr>
      <a:lvl4pPr algn="ctr" rtl="0" eaLnBrk="0" fontAlgn="base" hangingPunct="0">
        <a:spcBef>
          <a:spcPct val="0"/>
        </a:spcBef>
        <a:spcAft>
          <a:spcPct val="0"/>
        </a:spcAft>
        <a:defRPr sz="3300">
          <a:solidFill>
            <a:srgbClr val="7B9899"/>
          </a:solidFill>
          <a:latin typeface="Georgia" pitchFamily="18" charset="0"/>
        </a:defRPr>
      </a:lvl4pPr>
      <a:lvl5pPr algn="ctr" rtl="0" eaLnBrk="0" fontAlgn="base" hangingPunct="0">
        <a:spcBef>
          <a:spcPct val="0"/>
        </a:spcBef>
        <a:spcAft>
          <a:spcPct val="0"/>
        </a:spcAft>
        <a:defRPr sz="3300">
          <a:solidFill>
            <a:srgbClr val="7B9899"/>
          </a:solidFill>
          <a:latin typeface="Georgia" pitchFamily="18" charset="0"/>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anose="05020102010507070707"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anose="05000000000000000000"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anose="05020102010507070707"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anose="05000000000000000000"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bible-codes.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bible-codes.org/Names-Bible-Prophecy-Code.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4876800"/>
            <a:ext cx="6400800" cy="838200"/>
          </a:xfrm>
        </p:spPr>
        <p:txBody>
          <a:bodyPr>
            <a:normAutofit/>
          </a:bodyPr>
          <a:lstStyle/>
          <a:p>
            <a:pPr algn="r" eaLnBrk="1" fontAlgn="auto" hangingPunct="1">
              <a:spcAft>
                <a:spcPts val="0"/>
              </a:spcAft>
              <a:buFont typeface="Wingdings 2"/>
              <a:buNone/>
              <a:defRPr/>
            </a:pPr>
            <a:r>
              <a:rPr lang="en-US" sz="1200" dirty="0" smtClean="0"/>
              <a:t>Date: 2009</a:t>
            </a:r>
          </a:p>
          <a:p>
            <a:pPr algn="r" eaLnBrk="1" fontAlgn="auto" hangingPunct="1">
              <a:spcAft>
                <a:spcPts val="0"/>
              </a:spcAft>
              <a:buFont typeface="Wingdings 2"/>
              <a:buNone/>
              <a:defRPr/>
            </a:pPr>
            <a:r>
              <a:rPr lang="en-US" sz="1200" dirty="0" smtClean="0"/>
              <a:t>By: Dean Coombs</a:t>
            </a:r>
          </a:p>
          <a:p>
            <a:pPr algn="r" eaLnBrk="1" fontAlgn="auto" hangingPunct="1">
              <a:spcAft>
                <a:spcPts val="0"/>
              </a:spcAft>
              <a:buFont typeface="Wingdings 2"/>
              <a:buNone/>
              <a:defRPr/>
            </a:pPr>
            <a:r>
              <a:rPr lang="en-US" sz="1200" dirty="0" smtClean="0"/>
              <a:t>www.bible-codes.org</a:t>
            </a:r>
            <a:endParaRPr lang="en-US" sz="1200" dirty="0"/>
          </a:p>
        </p:txBody>
      </p:sp>
      <p:sp>
        <p:nvSpPr>
          <p:cNvPr id="2" name="Title 1"/>
          <p:cNvSpPr>
            <a:spLocks noGrp="1"/>
          </p:cNvSpPr>
          <p:nvPr>
            <p:ph type="ctrTitle"/>
          </p:nvPr>
        </p:nvSpPr>
        <p:spPr>
          <a:xfrm>
            <a:off x="685800" y="2438400"/>
            <a:ext cx="7772400" cy="1524000"/>
          </a:xfrm>
        </p:spPr>
        <p:txBody>
          <a:bodyPr>
            <a:normAutofit/>
          </a:bodyPr>
          <a:lstStyle/>
          <a:p>
            <a:pPr eaLnBrk="1" fontAlgn="auto" hangingPunct="1">
              <a:spcAft>
                <a:spcPts val="0"/>
              </a:spcAft>
              <a:defRPr/>
            </a:pPr>
            <a:r>
              <a:rPr lang="en-US" b="1" dirty="0" smtClean="0">
                <a:solidFill>
                  <a:schemeClr val="accent6">
                    <a:lumMod val="50000"/>
                  </a:schemeClr>
                </a:solidFill>
              </a:rPr>
              <a:t>Names Code</a:t>
            </a:r>
            <a:r>
              <a:rPr lang="en-US" b="1" i="1" dirty="0" smtClean="0">
                <a:solidFill>
                  <a:schemeClr val="accent6">
                    <a:lumMod val="50000"/>
                  </a:schemeClr>
                </a:solidFill>
              </a:rPr>
              <a:t/>
            </a:r>
            <a:br>
              <a:rPr lang="en-US" b="1" i="1" dirty="0" smtClean="0">
                <a:solidFill>
                  <a:schemeClr val="accent6">
                    <a:lumMod val="50000"/>
                  </a:schemeClr>
                </a:solidFill>
              </a:rPr>
            </a:br>
            <a:r>
              <a:rPr lang="en-US" sz="2400" b="1" dirty="0" smtClean="0">
                <a:solidFill>
                  <a:schemeClr val="accent6">
                    <a:lumMod val="50000"/>
                  </a:schemeClr>
                </a:solidFill>
              </a:rPr>
              <a:t>From Adam to Jesus</a:t>
            </a:r>
            <a:endParaRPr lang="en-US" sz="2400" dirty="0">
              <a:solidFill>
                <a:schemeClr val="accent6">
                  <a:lumMod val="50000"/>
                </a:schemeClr>
              </a:solidFill>
            </a:endParaRPr>
          </a:p>
        </p:txBody>
      </p:sp>
      <p:pic>
        <p:nvPicPr>
          <p:cNvPr id="1026" name="Picture 2"/>
          <p:cNvPicPr>
            <a:picLocks noChangeAspect="1" noChangeArrowheads="1"/>
          </p:cNvPicPr>
          <p:nvPr/>
        </p:nvPicPr>
        <p:blipFill>
          <a:blip r:embed="rId2" cstate="print"/>
          <a:stretch>
            <a:fillRect/>
          </a:stretch>
        </p:blipFill>
        <p:spPr bwMode="auto">
          <a:xfrm>
            <a:off x="1371600" y="685800"/>
            <a:ext cx="6358467" cy="1330842"/>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ransition spd="slow">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altLang="en-US" sz="3600" smtClean="0">
                <a:solidFill>
                  <a:srgbClr val="7B9899"/>
                </a:solidFill>
              </a:rPr>
              <a:t>Abiud to </a:t>
            </a:r>
            <a:r>
              <a:rPr lang="en-US" altLang="en-US" sz="3600" b="1" smtClean="0">
                <a:solidFill>
                  <a:srgbClr val="7B9899"/>
                </a:solidFill>
              </a:rPr>
              <a:t>Jesus</a:t>
            </a:r>
            <a:r>
              <a:rPr lang="en-US" altLang="en-US" sz="3600" smtClean="0">
                <a:solidFill>
                  <a:srgbClr val="7B9899"/>
                </a:solidFill>
              </a:rPr>
              <a:t>  </a:t>
            </a:r>
            <a:r>
              <a:rPr lang="en-US" altLang="en-US" sz="3200" smtClean="0">
                <a:solidFill>
                  <a:srgbClr val="7B9899"/>
                </a:solidFill>
              </a:rPr>
              <a:t>[Part 7]</a:t>
            </a:r>
          </a:p>
        </p:txBody>
      </p:sp>
      <p:pic>
        <p:nvPicPr>
          <p:cNvPr id="4" name="Content Placeholder 3" descr="Slide7-bible_names_small.JPG"/>
          <p:cNvPicPr>
            <a:picLocks noGrp="1" noChangeAspect="1"/>
          </p:cNvPicPr>
          <p:nvPr>
            <p:ph sz="quarter" idx="1"/>
          </p:nvPr>
        </p:nvPicPr>
        <p:blipFill>
          <a:blip r:embed="rId2" cstate="print"/>
          <a:stretch>
            <a:fillRect/>
          </a:stretch>
        </p:blipFill>
        <p:spPr>
          <a:xfrm>
            <a:off x="1752600" y="1828800"/>
            <a:ext cx="5715000" cy="4286250"/>
          </a:xfrm>
          <a:ln w="88900" cap="sq" cmpd="thickThin">
            <a:solidFill>
              <a:srgbClr val="000000"/>
            </a:solidFill>
          </a:ln>
          <a:effectLst>
            <a:innerShdw blurRad="76200">
              <a:srgbClr val="000000"/>
            </a:innerShdw>
          </a:effectLst>
        </p:spPr>
      </p:pic>
    </p:spTree>
  </p:cSld>
  <p:clrMapOvr>
    <a:masterClrMapping/>
  </p:clrMapOvr>
  <p:transition spd="slow">
    <p:pu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sz="quarter" idx="1"/>
          </p:nvPr>
        </p:nvSpPr>
        <p:spPr>
          <a:xfrm>
            <a:off x="301625" y="2133600"/>
            <a:ext cx="8504238" cy="3965575"/>
          </a:xfrm>
        </p:spPr>
        <p:txBody>
          <a:bodyPr/>
          <a:lstStyle/>
          <a:p>
            <a:pPr eaLnBrk="1" hangingPunct="1"/>
            <a:r>
              <a:rPr lang="en-US" altLang="en-US" sz="2800" smtClean="0"/>
              <a:t>A lengthy acrostic has also been discovered in the genealogy from Adam to Terah, the father of Abraham.</a:t>
            </a:r>
            <a:endParaRPr lang="en-US" altLang="en-US" smtClean="0"/>
          </a:p>
        </p:txBody>
      </p:sp>
      <p:sp>
        <p:nvSpPr>
          <p:cNvPr id="5" name="Title 1"/>
          <p:cNvSpPr>
            <a:spLocks noGrp="1"/>
          </p:cNvSpPr>
          <p:nvPr>
            <p:ph type="title"/>
          </p:nvPr>
        </p:nvSpPr>
        <p:spPr>
          <a:ln>
            <a:solidFill>
              <a:srgbClr val="0070C0"/>
            </a:solidFill>
          </a:ln>
        </p:spPr>
        <p:txBody>
          <a:bodyPr>
            <a:normAutofit/>
          </a:bodyPr>
          <a:lstStyle/>
          <a:p>
            <a:pPr eaLnBrk="1" fontAlgn="auto" hangingPunct="1">
              <a:spcAft>
                <a:spcPts val="0"/>
              </a:spcAft>
              <a:defRPr/>
            </a:pPr>
            <a:r>
              <a:rPr lang="en-US" b="1" dirty="0" smtClean="0">
                <a:solidFill>
                  <a:srgbClr val="002060"/>
                </a:solidFill>
                <a:latin typeface="+mn-lt"/>
              </a:rPr>
              <a:t>The Acrostic Code: </a:t>
            </a:r>
            <a:r>
              <a:rPr lang="en-US" dirty="0" smtClean="0">
                <a:solidFill>
                  <a:srgbClr val="002060"/>
                </a:solidFill>
                <a:latin typeface="+mn-lt"/>
              </a:rPr>
              <a:t>Adam to Abraham</a:t>
            </a:r>
            <a:endParaRPr lang="en-US" dirty="0">
              <a:solidFill>
                <a:srgbClr val="002060"/>
              </a:solidFill>
              <a:latin typeface="+mn-lt"/>
            </a:endParaRPr>
          </a:p>
        </p:txBody>
      </p:sp>
    </p:spTree>
  </p:cSld>
  <p:clrMapOvr>
    <a:masterClrMapping/>
  </p:clrMapOvr>
  <p:transition spd="slow">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4578" name="Title 1"/>
          <p:cNvSpPr>
            <a:spLocks noGrp="1"/>
          </p:cNvSpPr>
          <p:nvPr>
            <p:ph type="title"/>
          </p:nvPr>
        </p:nvSpPr>
        <p:spPr>
          <a:xfrm>
            <a:off x="152400" y="1752600"/>
            <a:ext cx="8839200" cy="4648200"/>
          </a:xfrm>
          <a:solidFill>
            <a:schemeClr val="bg2"/>
          </a:solidFill>
        </p:spPr>
        <p:txBody>
          <a:bodyPr/>
          <a:lstStyle/>
          <a:p>
            <a:pPr eaLnBrk="1" hangingPunct="1"/>
            <a:r>
              <a:rPr lang="en-CA" altLang="en-US" sz="3200" smtClean="0">
                <a:solidFill>
                  <a:schemeClr val="tx1"/>
                </a:solidFill>
              </a:rPr>
              <a:t>"I will forgive my enemies, having compassion, </a:t>
            </a:r>
            <a:br>
              <a:rPr lang="en-CA" altLang="en-US" sz="3200" smtClean="0">
                <a:solidFill>
                  <a:schemeClr val="tx1"/>
                </a:solidFill>
              </a:rPr>
            </a:br>
            <a:r>
              <a:rPr lang="en-CA" altLang="en-US" sz="3200" smtClean="0">
                <a:solidFill>
                  <a:schemeClr val="tx1"/>
                </a:solidFill>
              </a:rPr>
              <a:t>forgiving those made from dust once again</a:t>
            </a:r>
            <a:r>
              <a:rPr lang="en-CA" altLang="en-US" sz="3200" smtClean="0">
                <a:solidFill>
                  <a:schemeClr val="tx1"/>
                </a:solidFill>
              </a:rPr>
              <a:t>.”</a:t>
            </a:r>
            <a:r>
              <a:rPr lang="en-CA" altLang="en-US" sz="3200" smtClean="0">
                <a:solidFill>
                  <a:schemeClr val="tx1"/>
                </a:solidFill>
              </a:rPr>
              <a:t/>
            </a:r>
            <a:br>
              <a:rPr lang="en-CA" altLang="en-US" sz="3200" smtClean="0">
                <a:solidFill>
                  <a:schemeClr val="tx1"/>
                </a:solidFill>
              </a:rPr>
            </a:br>
            <a:r>
              <a:rPr lang="en-CA" altLang="en-US" sz="3200" smtClean="0">
                <a:solidFill>
                  <a:schemeClr val="tx1"/>
                </a:solidFill>
              </a:rPr>
              <a:t> </a:t>
            </a:r>
            <a:br>
              <a:rPr lang="en-CA" altLang="en-US" sz="3200" smtClean="0">
                <a:solidFill>
                  <a:schemeClr val="tx1"/>
                </a:solidFill>
              </a:rPr>
            </a:br>
            <a:r>
              <a:rPr lang="en-CA" altLang="en-US" sz="3200" smtClean="0">
                <a:solidFill>
                  <a:schemeClr val="tx1"/>
                </a:solidFill>
              </a:rPr>
              <a:t/>
            </a:r>
            <a:br>
              <a:rPr lang="en-CA" altLang="en-US" sz="3200" smtClean="0">
                <a:solidFill>
                  <a:schemeClr val="tx1"/>
                </a:solidFill>
              </a:rPr>
            </a:br>
            <a:r>
              <a:rPr lang="en-CA" altLang="en-US" sz="3200" smtClean="0">
                <a:solidFill>
                  <a:schemeClr val="tx1"/>
                </a:solidFill>
              </a:rPr>
              <a:t/>
            </a:r>
            <a:br>
              <a:rPr lang="en-CA" altLang="en-US" sz="3200" smtClean="0">
                <a:solidFill>
                  <a:schemeClr val="tx1"/>
                </a:solidFill>
              </a:rPr>
            </a:br>
            <a:endParaRPr lang="en-US" altLang="en-US" sz="3200" dirty="0" smtClean="0">
              <a:solidFill>
                <a:schemeClr val="tx1"/>
              </a:solidFill>
            </a:endParaRPr>
          </a:p>
        </p:txBody>
      </p:sp>
      <p:sp>
        <p:nvSpPr>
          <p:cNvPr id="3" name="Title 1"/>
          <p:cNvSpPr txBox="1">
            <a:spLocks/>
          </p:cNvSpPr>
          <p:nvPr/>
        </p:nvSpPr>
        <p:spPr>
          <a:xfrm>
            <a:off x="301625" y="228600"/>
            <a:ext cx="8534400" cy="758825"/>
          </a:xfrm>
          <a:prstGeom prst="rect">
            <a:avLst/>
          </a:prstGeom>
        </p:spPr>
        <p:txBody>
          <a:bodyPr anchor="b">
            <a:normAutofit/>
          </a:bodyPr>
          <a:lstStyle/>
          <a:p>
            <a:pPr algn="ctr" fontAlgn="auto">
              <a:spcAft>
                <a:spcPts val="0"/>
              </a:spcAft>
              <a:defRPr/>
            </a:pPr>
            <a:r>
              <a:rPr lang="en-US" sz="3300" dirty="0">
                <a:solidFill>
                  <a:schemeClr val="accent3">
                    <a:shade val="75000"/>
                  </a:schemeClr>
                </a:solidFill>
                <a:latin typeface="+mj-lt"/>
                <a:ea typeface="+mj-ea"/>
                <a:cs typeface="+mj-cs"/>
              </a:rPr>
              <a:t>What the Acrostic Reads</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1600200"/>
            <a:ext cx="5105400" cy="460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3"/>
          <p:cNvSpPr txBox="1">
            <a:spLocks noGrp="1"/>
          </p:cNvSpPr>
          <p:nvPr>
            <p:ph type="title"/>
          </p:nvPr>
        </p:nvSpPr>
        <p:spPr>
          <a:xfrm>
            <a:off x="301625" y="463550"/>
            <a:ext cx="8534400" cy="523875"/>
          </a:xfrm>
          <a:solidFill>
            <a:schemeClr val="bg1"/>
          </a:solidFill>
        </p:spPr>
        <p:txBody>
          <a:bodyPr>
            <a:spAutoFit/>
          </a:bodyPr>
          <a:lstStyle/>
          <a:p>
            <a:pPr fontAlgn="auto">
              <a:spcBef>
                <a:spcPts val="0"/>
              </a:spcBef>
              <a:spcAft>
                <a:spcPts val="0"/>
              </a:spcAft>
              <a:defRPr/>
            </a:pPr>
            <a:r>
              <a:rPr lang="en-US" sz="2800" b="1" dirty="0" smtClean="0">
                <a:solidFill>
                  <a:schemeClr val="accent3">
                    <a:lumMod val="75000"/>
                  </a:schemeClr>
                </a:solidFill>
                <a:latin typeface="+mn-lt"/>
                <a:cs typeface="+mn-cs"/>
              </a:rPr>
              <a:t>Gen</a:t>
            </a:r>
            <a:r>
              <a:rPr lang="en-US" sz="2800" b="1" dirty="0">
                <a:solidFill>
                  <a:schemeClr val="accent3">
                    <a:lumMod val="75000"/>
                  </a:schemeClr>
                </a:solidFill>
                <a:latin typeface="+mn-lt"/>
                <a:cs typeface="+mn-cs"/>
              </a:rPr>
              <a:t>. 5              </a:t>
            </a:r>
            <a:r>
              <a:rPr lang="en-US" sz="2800" b="1" dirty="0" smtClean="0">
                <a:solidFill>
                  <a:schemeClr val="accent3">
                    <a:lumMod val="75000"/>
                  </a:schemeClr>
                </a:solidFill>
                <a:latin typeface="+mn-lt"/>
                <a:cs typeface="+mn-cs"/>
              </a:rPr>
              <a:t>                Gen</a:t>
            </a:r>
            <a:r>
              <a:rPr lang="en-US" sz="2800" b="1" dirty="0">
                <a:solidFill>
                  <a:schemeClr val="accent3">
                    <a:lumMod val="75000"/>
                  </a:schemeClr>
                </a:solidFill>
                <a:latin typeface="+mn-lt"/>
                <a:cs typeface="+mn-cs"/>
              </a:rPr>
              <a:t>. 11</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Title 10"/>
          <p:cNvSpPr>
            <a:spLocks noGrp="1"/>
          </p:cNvSpPr>
          <p:nvPr>
            <p:ph type="title"/>
          </p:nvPr>
        </p:nvSpPr>
        <p:spPr>
          <a:xfrm>
            <a:off x="2743200" y="1676400"/>
            <a:ext cx="5334000" cy="2438400"/>
          </a:xfrm>
          <a:ln>
            <a:miter lim="800000"/>
            <a:headEnd/>
            <a:tailEnd/>
          </a:ln>
        </p:spPr>
        <p:txBody>
          <a:bodyPr>
            <a:noAutofit/>
          </a:bodyPr>
          <a:lstStyle/>
          <a:p>
            <a:pPr algn="r" eaLnBrk="1" fontAlgn="auto" hangingPunct="1">
              <a:spcAft>
                <a:spcPts val="0"/>
              </a:spcAft>
              <a:defRPr/>
            </a:pPr>
            <a:r>
              <a:rPr lang="he-IL" sz="4800" b="1" spc="600" dirty="0" smtClean="0">
                <a:ln w="19050">
                  <a:solidFill>
                    <a:schemeClr val="tx1"/>
                  </a:solidFill>
                </a:ln>
                <a:solidFill>
                  <a:srgbClr val="C00000"/>
                </a:solidFill>
                <a:effectLst>
                  <a:outerShdw blurRad="38100" dist="38100" dir="2700000" algn="tl">
                    <a:schemeClr val="bg1">
                      <a:alpha val="43000"/>
                    </a:schemeClr>
                  </a:outerShdw>
                </a:effectLst>
              </a:rPr>
              <a:t>אשא קמי חמל </a:t>
            </a:r>
            <a:br>
              <a:rPr lang="he-IL" sz="4800" b="1" spc="600" dirty="0" smtClean="0">
                <a:ln w="19050">
                  <a:solidFill>
                    <a:schemeClr val="tx1"/>
                  </a:solidFill>
                </a:ln>
                <a:solidFill>
                  <a:srgbClr val="C00000"/>
                </a:solidFill>
                <a:effectLst>
                  <a:outerShdw blurRad="38100" dist="38100" dir="2700000" algn="tl">
                    <a:schemeClr val="bg1">
                      <a:alpha val="43000"/>
                    </a:schemeClr>
                  </a:outerShdw>
                </a:effectLst>
              </a:rPr>
            </a:br>
            <a:endParaRPr lang="en-US" sz="4800" b="1" spc="600" dirty="0">
              <a:ln w="19050">
                <a:solidFill>
                  <a:schemeClr val="tx1"/>
                </a:solidFill>
              </a:ln>
              <a:solidFill>
                <a:srgbClr val="C00000"/>
              </a:solidFill>
              <a:effectLst>
                <a:outerShdw blurRad="38100" dist="38100" dir="2700000" algn="tl">
                  <a:schemeClr val="bg1">
                    <a:alpha val="43000"/>
                  </a:schemeClr>
                </a:outerShdw>
              </a:effectLst>
            </a:endParaRPr>
          </a:p>
        </p:txBody>
      </p:sp>
      <p:sp>
        <p:nvSpPr>
          <p:cNvPr id="26627" name="Rectangle 7"/>
          <p:cNvSpPr>
            <a:spLocks noChangeArrowheads="1"/>
          </p:cNvSpPr>
          <p:nvPr/>
        </p:nvSpPr>
        <p:spPr bwMode="auto">
          <a:xfrm>
            <a:off x="2743200" y="4267200"/>
            <a:ext cx="58674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CA" altLang="en-US" sz="4800" b="1">
                <a:solidFill>
                  <a:srgbClr val="FFFF66"/>
                </a:solidFill>
                <a:latin typeface="Georgia" panose="02040502050405020303" pitchFamily="18" charset="0"/>
              </a:rPr>
              <a:t> </a:t>
            </a:r>
            <a:r>
              <a:rPr lang="en-CA" altLang="en-US" sz="4800" b="1">
                <a:latin typeface="Georgia" panose="02040502050405020303" pitchFamily="18" charset="0"/>
              </a:rPr>
              <a:t>“</a:t>
            </a:r>
            <a:r>
              <a:rPr lang="en-CA" altLang="en-US" sz="3600">
                <a:latin typeface="Georgia" panose="02040502050405020303" pitchFamily="18" charset="0"/>
              </a:rPr>
              <a:t>I will forgive my enemies, showing compassion…</a:t>
            </a:r>
            <a:endParaRPr lang="en-US" altLang="en-US" sz="3600">
              <a:latin typeface="Georgia" panose="02040502050405020303" pitchFamily="18" charset="0"/>
            </a:endParaRPr>
          </a:p>
        </p:txBody>
      </p:sp>
      <p:sp>
        <p:nvSpPr>
          <p:cNvPr id="26628" name="Rectangle 8"/>
          <p:cNvSpPr>
            <a:spLocks noChangeArrowheads="1"/>
          </p:cNvSpPr>
          <p:nvPr/>
        </p:nvSpPr>
        <p:spPr bwMode="auto">
          <a:xfrm>
            <a:off x="4953000" y="152400"/>
            <a:ext cx="1828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latin typeface="Georgia" panose="02040502050405020303" pitchFamily="18" charset="0"/>
              </a:rPr>
              <a:t> </a:t>
            </a:r>
            <a:endParaRPr lang="en-US" altLang="en-US" sz="3600">
              <a:latin typeface="Georgia" panose="02040502050405020303" pitchFamily="18" charset="0"/>
            </a:endParaRPr>
          </a:p>
        </p:txBody>
      </p:sp>
      <p:graphicFrame>
        <p:nvGraphicFramePr>
          <p:cNvPr id="13" name="Diagram 12"/>
          <p:cNvGraphicFramePr/>
          <p:nvPr/>
        </p:nvGraphicFramePr>
        <p:xfrm>
          <a:off x="304800" y="1524000"/>
          <a:ext cx="19812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Rectangle 13"/>
          <p:cNvSpPr/>
          <p:nvPr/>
        </p:nvSpPr>
        <p:spPr>
          <a:xfrm>
            <a:off x="381000" y="381000"/>
            <a:ext cx="8083550" cy="584200"/>
          </a:xfrm>
          <a:prstGeom prst="rect">
            <a:avLst/>
          </a:prstGeom>
        </p:spPr>
        <p:txBody>
          <a:bodyPr wrap="none">
            <a:spAutoFit/>
          </a:bodyPr>
          <a:lstStyle/>
          <a:p>
            <a:pPr fontAlgn="auto">
              <a:spcBef>
                <a:spcPts val="0"/>
              </a:spcBef>
              <a:spcAft>
                <a:spcPts val="0"/>
              </a:spcAft>
              <a:defRPr/>
            </a:pPr>
            <a:r>
              <a:rPr lang="en-US" sz="3200" b="1" dirty="0">
                <a:solidFill>
                  <a:schemeClr val="accent3">
                    <a:lumMod val="75000"/>
                  </a:schemeClr>
                </a:solidFill>
                <a:latin typeface="+mn-lt"/>
                <a:cs typeface="+mn-cs"/>
              </a:rPr>
              <a:t>Acrostic: </a:t>
            </a:r>
            <a:r>
              <a:rPr lang="en-US" sz="2800" b="1" dirty="0">
                <a:solidFill>
                  <a:schemeClr val="accent3">
                    <a:lumMod val="75000"/>
                  </a:schemeClr>
                </a:solidFill>
                <a:latin typeface="+mn-lt"/>
                <a:cs typeface="+mn-cs"/>
              </a:rPr>
              <a:t>Adam to Noah’s Father [Gen. 5] </a:t>
            </a:r>
            <a:endParaRPr lang="en-US" sz="2800" dirty="0">
              <a:latin typeface="+mn-lt"/>
              <a:cs typeface="+mn-cs"/>
            </a:endParaRPr>
          </a:p>
        </p:txBody>
      </p:sp>
    </p:spTree>
  </p:cSld>
  <p:clrMapOvr>
    <a:masterClrMapping/>
  </p:clrMapOvr>
  <p:transition spd="slow">
    <p:pu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aphicFrame>
        <p:nvGraphicFramePr>
          <p:cNvPr id="3" name="Diagram 2"/>
          <p:cNvGraphicFramePr/>
          <p:nvPr/>
        </p:nvGraphicFramePr>
        <p:xfrm>
          <a:off x="457200" y="1600200"/>
          <a:ext cx="17526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itle 10"/>
          <p:cNvSpPr>
            <a:spLocks noGrp="1"/>
          </p:cNvSpPr>
          <p:nvPr>
            <p:ph type="title"/>
          </p:nvPr>
        </p:nvSpPr>
        <p:spPr>
          <a:xfrm>
            <a:off x="2819400" y="1600200"/>
            <a:ext cx="5029200" cy="1676400"/>
          </a:xfrm>
          <a:ln>
            <a:miter lim="800000"/>
            <a:headEnd/>
            <a:tailEnd/>
          </a:ln>
        </p:spPr>
        <p:txBody>
          <a:bodyPr>
            <a:noAutofit/>
          </a:bodyPr>
          <a:lstStyle/>
          <a:p>
            <a:pPr algn="r" eaLnBrk="1" fontAlgn="auto" hangingPunct="1">
              <a:spcAft>
                <a:spcPts val="0"/>
              </a:spcAft>
              <a:defRPr/>
            </a:pPr>
            <a:r>
              <a:rPr lang="he-IL" sz="4800" b="1" spc="600" dirty="0" smtClean="0">
                <a:ln w="19050">
                  <a:solidFill>
                    <a:schemeClr val="tx1"/>
                  </a:solidFill>
                </a:ln>
                <a:solidFill>
                  <a:srgbClr val="C00000"/>
                </a:solidFill>
                <a:effectLst>
                  <a:outerShdw blurRad="38100" dist="38100" dir="2700000" algn="tl">
                    <a:schemeClr val="bg1">
                      <a:alpha val="43000"/>
                    </a:schemeClr>
                  </a:outerShdw>
                </a:effectLst>
              </a:rPr>
              <a:t>נשא שעפר שנת</a:t>
            </a:r>
            <a:endParaRPr lang="en-US" sz="4800" b="1" spc="600" dirty="0">
              <a:ln w="19050">
                <a:solidFill>
                  <a:schemeClr val="tx1"/>
                </a:solidFill>
              </a:ln>
              <a:solidFill>
                <a:srgbClr val="C00000"/>
              </a:solidFill>
              <a:effectLst>
                <a:outerShdw blurRad="38100" dist="38100" dir="2700000" algn="tl">
                  <a:schemeClr val="bg1">
                    <a:alpha val="43000"/>
                  </a:schemeClr>
                </a:outerShdw>
              </a:effectLst>
            </a:endParaRPr>
          </a:p>
        </p:txBody>
      </p:sp>
      <p:sp>
        <p:nvSpPr>
          <p:cNvPr id="27652" name="Rectangle 4"/>
          <p:cNvSpPr>
            <a:spLocks noChangeArrowheads="1"/>
          </p:cNvSpPr>
          <p:nvPr/>
        </p:nvSpPr>
        <p:spPr bwMode="auto">
          <a:xfrm>
            <a:off x="2667000" y="4191000"/>
            <a:ext cx="60198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CA" altLang="en-US" sz="3600">
                <a:latin typeface="Georgia" panose="02040502050405020303" pitchFamily="18" charset="0"/>
              </a:rPr>
              <a:t>…forgiving what is </a:t>
            </a:r>
            <a:br>
              <a:rPr lang="en-CA" altLang="en-US" sz="3600">
                <a:latin typeface="Georgia" panose="02040502050405020303" pitchFamily="18" charset="0"/>
              </a:rPr>
            </a:br>
            <a:r>
              <a:rPr lang="en-CA" altLang="en-US" sz="3600">
                <a:latin typeface="Georgia" panose="02040502050405020303" pitchFamily="18" charset="0"/>
              </a:rPr>
              <a:t>from dust once again.</a:t>
            </a:r>
            <a:r>
              <a:rPr lang="en-CA" altLang="en-US" sz="4800" b="1">
                <a:latin typeface="Georgia" panose="02040502050405020303" pitchFamily="18" charset="0"/>
              </a:rPr>
              <a:t>”</a:t>
            </a:r>
            <a:endParaRPr lang="en-US" altLang="en-US" sz="4800" b="1">
              <a:latin typeface="Georgia" panose="02040502050405020303" pitchFamily="18" charset="0"/>
            </a:endParaRPr>
          </a:p>
        </p:txBody>
      </p:sp>
      <p:sp>
        <p:nvSpPr>
          <p:cNvPr id="8" name="Rectangle 7"/>
          <p:cNvSpPr/>
          <p:nvPr/>
        </p:nvSpPr>
        <p:spPr>
          <a:xfrm>
            <a:off x="285750" y="381000"/>
            <a:ext cx="8858250" cy="584200"/>
          </a:xfrm>
          <a:prstGeom prst="rect">
            <a:avLst/>
          </a:prstGeom>
        </p:spPr>
        <p:txBody>
          <a:bodyPr wrap="none">
            <a:spAutoFit/>
          </a:bodyPr>
          <a:lstStyle/>
          <a:p>
            <a:pPr fontAlgn="auto">
              <a:spcBef>
                <a:spcPts val="0"/>
              </a:spcBef>
              <a:spcAft>
                <a:spcPts val="0"/>
              </a:spcAft>
              <a:defRPr/>
            </a:pPr>
            <a:r>
              <a:rPr lang="en-US" sz="3200" b="1" dirty="0">
                <a:solidFill>
                  <a:schemeClr val="accent3">
                    <a:lumMod val="75000"/>
                  </a:schemeClr>
                </a:solidFill>
                <a:latin typeface="+mn-lt"/>
                <a:cs typeface="+mn-cs"/>
              </a:rPr>
              <a:t>Acrostic: </a:t>
            </a:r>
            <a:r>
              <a:rPr lang="en-US" sz="2800" b="1" dirty="0">
                <a:solidFill>
                  <a:schemeClr val="accent3">
                    <a:lumMod val="75000"/>
                  </a:schemeClr>
                </a:solidFill>
                <a:latin typeface="+mn-lt"/>
                <a:cs typeface="+mn-cs"/>
              </a:rPr>
              <a:t>Noah to Abraham’s Father [Gen. 11] </a:t>
            </a:r>
            <a:endParaRPr lang="en-US" sz="2800" dirty="0">
              <a:latin typeface="+mn-lt"/>
              <a:cs typeface="+mn-cs"/>
            </a:endParaRPr>
          </a:p>
        </p:txBody>
      </p:sp>
    </p:spTree>
  </p:cSld>
  <p:clrMapOvr>
    <a:masterClrMapping/>
  </p:clrMapOvr>
  <p:transition spd="slow">
    <p:pu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rgbClr val="0070C0"/>
            </a:solidFill>
          </a:ln>
        </p:spPr>
        <p:txBody>
          <a:bodyPr>
            <a:normAutofit/>
          </a:bodyPr>
          <a:lstStyle/>
          <a:p>
            <a:pPr eaLnBrk="1" fontAlgn="auto" hangingPunct="1">
              <a:spcAft>
                <a:spcPts val="0"/>
              </a:spcAft>
              <a:defRPr/>
            </a:pPr>
            <a:r>
              <a:rPr lang="en-US" sz="2800" dirty="0" smtClean="0">
                <a:solidFill>
                  <a:schemeClr val="accent3">
                    <a:lumMod val="75000"/>
                  </a:schemeClr>
                </a:solidFill>
                <a:latin typeface="+mn-lt"/>
              </a:rPr>
              <a:t>Researchers Bio-Sketch</a:t>
            </a:r>
            <a:endParaRPr lang="en-US" sz="2800" dirty="0">
              <a:solidFill>
                <a:schemeClr val="accent3">
                  <a:lumMod val="75000"/>
                </a:schemeClr>
              </a:solidFill>
              <a:latin typeface="+mn-lt"/>
            </a:endParaRPr>
          </a:p>
        </p:txBody>
      </p:sp>
      <p:sp>
        <p:nvSpPr>
          <p:cNvPr id="28675" name="Content Placeholder 2"/>
          <p:cNvSpPr>
            <a:spLocks noGrp="1"/>
          </p:cNvSpPr>
          <p:nvPr>
            <p:ph sz="quarter" idx="1"/>
          </p:nvPr>
        </p:nvSpPr>
        <p:spPr>
          <a:xfrm>
            <a:off x="301625" y="1527175"/>
            <a:ext cx="8504238" cy="4572000"/>
          </a:xfrm>
        </p:spPr>
        <p:txBody>
          <a:bodyPr/>
          <a:lstStyle/>
          <a:p>
            <a:pPr eaLnBrk="1" hangingPunct="1"/>
            <a:r>
              <a:rPr lang="en-US" altLang="en-US" dirty="0" smtClean="0"/>
              <a:t>Researched by: Dean Thomas Coombs</a:t>
            </a:r>
          </a:p>
          <a:p>
            <a:pPr lvl="1" eaLnBrk="1" hangingPunct="1"/>
            <a:r>
              <a:rPr lang="en-US" altLang="en-US" dirty="0" smtClean="0"/>
              <a:t>Bachelors of Theology from Eastern Pentecostal Bible College , (Peterborough, Ontario), (1980-85)</a:t>
            </a:r>
          </a:p>
          <a:p>
            <a:pPr lvl="1" eaLnBrk="1" hangingPunct="1"/>
            <a:r>
              <a:rPr lang="en-US" altLang="en-US" dirty="0" smtClean="0"/>
              <a:t>One year at Ontario Theological Seminary (Toronto, Ontario), (1985-1986)</a:t>
            </a:r>
          </a:p>
          <a:p>
            <a:pPr lvl="1" eaLnBrk="1" hangingPunct="1"/>
            <a:r>
              <a:rPr lang="en-US" altLang="en-US" dirty="0" smtClean="0"/>
              <a:t>The study into bible numbers and </a:t>
            </a:r>
            <a:r>
              <a:rPr lang="en-US" altLang="en-US" smtClean="0"/>
              <a:t>codes began 1991</a:t>
            </a:r>
            <a:endParaRPr lang="en-US" altLang="en-US" dirty="0" smtClean="0"/>
          </a:p>
          <a:p>
            <a:pPr lvl="1" eaLnBrk="1" hangingPunct="1"/>
            <a:endParaRPr lang="en-US" altLang="en-US" dirty="0" smtClean="0"/>
          </a:p>
          <a:p>
            <a:pPr lvl="1" eaLnBrk="1" hangingPunct="1">
              <a:buFont typeface="Wingdings" panose="05000000000000000000" pitchFamily="2" charset="2"/>
              <a:buNone/>
            </a:pPr>
            <a:endParaRPr lang="en-US" altLang="en-US" dirty="0" smtClean="0"/>
          </a:p>
          <a:p>
            <a:pPr lvl="1" eaLnBrk="1" hangingPunct="1">
              <a:buFont typeface="Wingdings" panose="05000000000000000000" pitchFamily="2" charset="2"/>
              <a:buNone/>
            </a:pPr>
            <a:r>
              <a:rPr lang="en-US" altLang="en-US" dirty="0" smtClean="0"/>
              <a:t>                                     </a:t>
            </a:r>
            <a:r>
              <a:rPr lang="en-US" altLang="en-US" dirty="0" smtClean="0">
                <a:hlinkClick r:id="rId2"/>
              </a:rPr>
              <a:t>www.bible-codes.org</a:t>
            </a:r>
            <a:endParaRPr lang="en-US" altLang="en-US" dirty="0" smtClean="0"/>
          </a:p>
        </p:txBody>
      </p:sp>
    </p:spTree>
  </p:cSld>
  <p:clrMapOvr>
    <a:masterClrMapping/>
  </p:clrMapOvr>
  <p:transition spd="slow">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altLang="en-US" smtClean="0">
                <a:solidFill>
                  <a:srgbClr val="7B9899"/>
                </a:solidFill>
                <a:hlinkClick r:id="rId2"/>
              </a:rPr>
              <a:t>Names Code</a:t>
            </a:r>
            <a:endParaRPr lang="en-US" altLang="en-US" smtClean="0">
              <a:solidFill>
                <a:srgbClr val="7B9899"/>
              </a:solidFill>
            </a:endParaRPr>
          </a:p>
        </p:txBody>
      </p:sp>
      <p:sp>
        <p:nvSpPr>
          <p:cNvPr id="14339" name="Content Placeholder 2"/>
          <p:cNvSpPr>
            <a:spLocks noGrp="1"/>
          </p:cNvSpPr>
          <p:nvPr>
            <p:ph sz="quarter" idx="1"/>
          </p:nvPr>
        </p:nvSpPr>
        <p:spPr>
          <a:xfrm>
            <a:off x="301625" y="1527175"/>
            <a:ext cx="8504238" cy="4572000"/>
          </a:xfrm>
        </p:spPr>
        <p:txBody>
          <a:bodyPr/>
          <a:lstStyle/>
          <a:p>
            <a:pPr eaLnBrk="1" hangingPunct="1"/>
            <a:r>
              <a:rPr lang="en-US" altLang="en-US" smtClean="0"/>
              <a:t>The meanings of all 72 names from Adam to Jesus read sequentially.</a:t>
            </a:r>
          </a:p>
          <a:p>
            <a:pPr eaLnBrk="1" hangingPunct="1">
              <a:buFont typeface="Wingdings 2" panose="05020102010507070707" pitchFamily="18" charset="2"/>
              <a:buNone/>
            </a:pPr>
            <a:endParaRPr lang="en-US" altLang="en-US" smtClean="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altLang="en-US" b="1" smtClean="0">
                <a:solidFill>
                  <a:srgbClr val="7B9899"/>
                </a:solidFill>
              </a:rPr>
              <a:t>The Names Code</a:t>
            </a:r>
            <a:endParaRPr lang="en-US" altLang="en-US" smtClean="0">
              <a:solidFill>
                <a:srgbClr val="7B9899"/>
              </a:solidFill>
            </a:endParaRPr>
          </a:p>
        </p:txBody>
      </p:sp>
      <p:sp>
        <p:nvSpPr>
          <p:cNvPr id="15363" name="Content Placeholder 2"/>
          <p:cNvSpPr>
            <a:spLocks noGrp="1"/>
          </p:cNvSpPr>
          <p:nvPr>
            <p:ph sz="quarter" idx="1"/>
          </p:nvPr>
        </p:nvSpPr>
        <p:spPr>
          <a:xfrm>
            <a:off x="301625" y="1828800"/>
            <a:ext cx="8504238" cy="4270375"/>
          </a:xfrm>
        </p:spPr>
        <p:txBody>
          <a:bodyPr/>
          <a:lstStyle/>
          <a:p>
            <a:pPr eaLnBrk="1" hangingPunct="1"/>
            <a:r>
              <a:rPr lang="en-US" altLang="en-US" sz="2000" smtClean="0"/>
              <a:t>The meaning of a name was very important in bible days. The bible itself informs the reader what the meaning of many biblical persons are, men of renown such as Adam, Cain, Seth, Noah, Abraham, Isaac, Jacob and all his 12 sons. Their names tell the story of why or how they were born. </a:t>
            </a:r>
          </a:p>
          <a:p>
            <a:pPr eaLnBrk="1" hangingPunct="1">
              <a:buFont typeface="Wingdings 2" panose="05020102010507070707" pitchFamily="18" charset="2"/>
              <a:buNone/>
            </a:pPr>
            <a:endParaRPr lang="en-US" altLang="en-US" sz="2000" smtClean="0"/>
          </a:p>
          <a:p>
            <a:pPr eaLnBrk="1" hangingPunct="1">
              <a:buFont typeface="Wingdings 2" panose="05020102010507070707" pitchFamily="18" charset="2"/>
              <a:buNone/>
            </a:pPr>
            <a:endParaRPr lang="en-US" altLang="en-US" sz="2000" smtClean="0"/>
          </a:p>
          <a:p>
            <a:pPr eaLnBrk="1" hangingPunct="1"/>
            <a:r>
              <a:rPr lang="en-US" altLang="en-US" sz="2000" smtClean="0"/>
              <a:t>Some have wondered if these names (with their meanings) were intended by God to be strung together in chronological succession to tell some larger story. Already, the first 10 names in the bible from Adam to Noah have been strung together. But do they continue to read like this all the way to Jesus, 72 persons in all?</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758825"/>
          </a:xfrm>
        </p:spPr>
        <p:txBody>
          <a:bodyPr>
            <a:noAutofit/>
          </a:bodyPr>
          <a:lstStyle/>
          <a:p>
            <a:pPr eaLnBrk="1" fontAlgn="auto" hangingPunct="1">
              <a:spcAft>
                <a:spcPts val="0"/>
              </a:spcAft>
              <a:defRPr/>
            </a:pPr>
            <a:r>
              <a:rPr lang="en-US" sz="2800" b="1" dirty="0" smtClean="0"/>
              <a:t>Meanings of first 10 names from </a:t>
            </a:r>
            <a:r>
              <a:rPr lang="en-US" sz="2800" b="1" dirty="0" smtClean="0">
                <a:solidFill>
                  <a:schemeClr val="tx1">
                    <a:lumMod val="65000"/>
                    <a:lumOff val="35000"/>
                  </a:schemeClr>
                </a:solidFill>
              </a:rPr>
              <a:t>Adam</a:t>
            </a:r>
            <a:r>
              <a:rPr lang="en-US" sz="2800" b="1" dirty="0" smtClean="0"/>
              <a:t> to </a:t>
            </a:r>
            <a:r>
              <a:rPr lang="en-US" sz="2800" b="1" dirty="0" smtClean="0">
                <a:solidFill>
                  <a:schemeClr val="accent4">
                    <a:lumMod val="75000"/>
                  </a:schemeClr>
                </a:solidFill>
              </a:rPr>
              <a:t>Noah </a:t>
            </a:r>
            <a:r>
              <a:rPr lang="en-US" sz="2800" b="1" dirty="0" smtClean="0"/>
              <a:t>read sequentially   </a:t>
            </a:r>
            <a:r>
              <a:rPr lang="en-US" sz="3200" b="1" dirty="0" smtClean="0"/>
              <a:t>[Part 1]</a:t>
            </a:r>
            <a:endParaRPr lang="en-US" sz="3200" b="1" dirty="0"/>
          </a:p>
        </p:txBody>
      </p:sp>
      <p:pic>
        <p:nvPicPr>
          <p:cNvPr id="4" name="Content Placeholder 3" descr="Slide1-bible_names_small.JPG"/>
          <p:cNvPicPr>
            <a:picLocks noGrp="1" noChangeAspect="1"/>
          </p:cNvPicPr>
          <p:nvPr>
            <p:ph sz="quarter" idx="1"/>
          </p:nvPr>
        </p:nvPicPr>
        <p:blipFill>
          <a:blip r:embed="rId2" cstate="print"/>
          <a:stretch>
            <a:fillRect/>
          </a:stretch>
        </p:blipFill>
        <p:spPr>
          <a:xfrm>
            <a:off x="1676400" y="1600200"/>
            <a:ext cx="5715000" cy="4286250"/>
          </a:xfrm>
          <a:ln w="88900" cap="sq" cmpd="thickThin">
            <a:solidFill>
              <a:srgbClr val="000000"/>
            </a:solidFill>
          </a:ln>
          <a:effectLst>
            <a:innerShdw blurRad="76200">
              <a:srgbClr val="000000"/>
            </a:innerShdw>
          </a:effectLst>
        </p:spPr>
      </p:pic>
      <p:sp>
        <p:nvSpPr>
          <p:cNvPr id="5" name="TextBox 4"/>
          <p:cNvSpPr txBox="1"/>
          <p:nvPr/>
        </p:nvSpPr>
        <p:spPr>
          <a:xfrm>
            <a:off x="609600" y="5943600"/>
            <a:ext cx="8001000" cy="523875"/>
          </a:xfrm>
          <a:prstGeom prst="rect">
            <a:avLst/>
          </a:prstGeom>
          <a:ln w="3175"/>
        </p:spPr>
        <p:style>
          <a:lnRef idx="2">
            <a:schemeClr val="accent2"/>
          </a:lnRef>
          <a:fillRef idx="1">
            <a:schemeClr val="lt1"/>
          </a:fillRef>
          <a:effectRef idx="0">
            <a:schemeClr val="accent2"/>
          </a:effectRef>
          <a:fontRef idx="minor">
            <a:schemeClr val="dk1"/>
          </a:fontRef>
        </p:style>
        <p:txBody>
          <a:bodyPr>
            <a:spAutoFit/>
          </a:bodyPr>
          <a:lstStyle/>
          <a:p>
            <a:pPr algn="ctr" fontAlgn="auto">
              <a:spcBef>
                <a:spcPts val="0"/>
              </a:spcBef>
              <a:spcAft>
                <a:spcPts val="0"/>
              </a:spcAft>
              <a:defRPr/>
            </a:pPr>
            <a:r>
              <a:rPr lang="en-US" sz="1400" b="1" dirty="0"/>
              <a:t>"The God-man is appointed, a mortal man of sorrow is born! The Glory of God shall come down and teach that His death shall bring the grieving comfort and rest."</a:t>
            </a:r>
            <a:endParaRPr lang="en-US" sz="1400" dirty="0"/>
          </a:p>
        </p:txBody>
      </p:sp>
    </p:spTree>
  </p:cSld>
  <p:clrMapOvr>
    <a:masterClrMapping/>
  </p:clrMapOvr>
  <p:transition spd="slow">
    <p:pu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ltLang="en-US" sz="3600" smtClean="0">
                <a:solidFill>
                  <a:srgbClr val="7B9899"/>
                </a:solidFill>
              </a:rPr>
              <a:t>Shem to Terah   [Part 2]</a:t>
            </a:r>
          </a:p>
        </p:txBody>
      </p:sp>
      <p:pic>
        <p:nvPicPr>
          <p:cNvPr id="4" name="Content Placeholder 3" descr="Slide2-bible_names_small.JPG"/>
          <p:cNvPicPr>
            <a:picLocks noGrp="1" noChangeAspect="1"/>
          </p:cNvPicPr>
          <p:nvPr>
            <p:ph sz="quarter" idx="1"/>
          </p:nvPr>
        </p:nvPicPr>
        <p:blipFill>
          <a:blip r:embed="rId2" cstate="print"/>
          <a:stretch>
            <a:fillRect/>
          </a:stretch>
        </p:blipFill>
        <p:spPr>
          <a:xfrm>
            <a:off x="1752600" y="1752600"/>
            <a:ext cx="5715000" cy="4286250"/>
          </a:xfrm>
          <a:ln w="88900" cap="sq" cmpd="thickThin">
            <a:solidFill>
              <a:srgbClr val="000000"/>
            </a:solidFill>
          </a:ln>
          <a:effectLst>
            <a:innerShdw blurRad="76200">
              <a:srgbClr val="000000"/>
            </a:innerShdw>
          </a:effectLst>
        </p:spPr>
      </p:pic>
    </p:spTree>
  </p:cSld>
  <p:clrMapOvr>
    <a:masterClrMapping/>
  </p:clrMapOvr>
  <p:transition spd="slow">
    <p:pu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altLang="en-US" sz="3200" smtClean="0">
                <a:solidFill>
                  <a:srgbClr val="7B9899"/>
                </a:solidFill>
              </a:rPr>
              <a:t>Abraham to Israel   [Part 3]</a:t>
            </a:r>
          </a:p>
        </p:txBody>
      </p:sp>
      <p:pic>
        <p:nvPicPr>
          <p:cNvPr id="4" name="Content Placeholder 3" descr="Slide3-bible_names_small.JPG"/>
          <p:cNvPicPr>
            <a:picLocks noGrp="1" noChangeAspect="1"/>
          </p:cNvPicPr>
          <p:nvPr>
            <p:ph sz="quarter" idx="1"/>
          </p:nvPr>
        </p:nvPicPr>
        <p:blipFill>
          <a:blip r:embed="rId2" cstate="print"/>
          <a:stretch>
            <a:fillRect/>
          </a:stretch>
        </p:blipFill>
        <p:spPr>
          <a:xfrm>
            <a:off x="1752600" y="1752600"/>
            <a:ext cx="5715000" cy="4286250"/>
          </a:xfrm>
          <a:ln w="88900" cap="sq" cmpd="thickThin">
            <a:solidFill>
              <a:srgbClr val="000000"/>
            </a:solidFill>
          </a:ln>
          <a:effectLst>
            <a:innerShdw blurRad="76200">
              <a:srgbClr val="000000"/>
            </a:innerShdw>
          </a:effectLst>
        </p:spPr>
      </p:pic>
    </p:spTree>
  </p:cSld>
  <p:clrMapOvr>
    <a:masterClrMapping/>
  </p:clrMapOvr>
  <p:transition spd="slow">
    <p:pu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ltLang="en-US" sz="3200" smtClean="0">
                <a:solidFill>
                  <a:srgbClr val="7B9899"/>
                </a:solidFill>
              </a:rPr>
              <a:t>Judah to Solomon’s Son   [Part 4]</a:t>
            </a:r>
          </a:p>
        </p:txBody>
      </p:sp>
      <p:pic>
        <p:nvPicPr>
          <p:cNvPr id="4" name="Content Placeholder 3" descr="Slide4-bible_names_small.JPG"/>
          <p:cNvPicPr>
            <a:picLocks noGrp="1" noChangeAspect="1"/>
          </p:cNvPicPr>
          <p:nvPr>
            <p:ph sz="quarter" idx="1"/>
          </p:nvPr>
        </p:nvPicPr>
        <p:blipFill>
          <a:blip r:embed="rId2" cstate="print"/>
          <a:stretch>
            <a:fillRect/>
          </a:stretch>
        </p:blipFill>
        <p:spPr>
          <a:xfrm>
            <a:off x="1828800" y="1676400"/>
            <a:ext cx="5715000" cy="4286250"/>
          </a:xfrm>
          <a:ln w="88900" cap="sq" cmpd="thickThin">
            <a:solidFill>
              <a:srgbClr val="000000"/>
            </a:solidFill>
          </a:ln>
          <a:effectLst>
            <a:innerShdw blurRad="76200">
              <a:srgbClr val="000000"/>
            </a:innerShdw>
          </a:effectLst>
        </p:spPr>
      </p:pic>
    </p:spTree>
  </p:cSld>
  <p:clrMapOvr>
    <a:masterClrMapping/>
  </p:clrMapOvr>
  <p:transition spd="slow">
    <p:pu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altLang="en-US" sz="3200" smtClean="0">
                <a:solidFill>
                  <a:srgbClr val="7B9899"/>
                </a:solidFill>
              </a:rPr>
              <a:t>Abijah to Manasseh   [Part 5]</a:t>
            </a:r>
          </a:p>
        </p:txBody>
      </p:sp>
      <p:pic>
        <p:nvPicPr>
          <p:cNvPr id="4" name="Content Placeholder 3" descr="Slide5-bible_names_small.JPG"/>
          <p:cNvPicPr>
            <a:picLocks noGrp="1" noChangeAspect="1"/>
          </p:cNvPicPr>
          <p:nvPr>
            <p:ph sz="quarter" idx="1"/>
          </p:nvPr>
        </p:nvPicPr>
        <p:blipFill>
          <a:blip r:embed="rId2" cstate="print"/>
          <a:stretch>
            <a:fillRect/>
          </a:stretch>
        </p:blipFill>
        <p:spPr>
          <a:xfrm>
            <a:off x="1752600" y="1752600"/>
            <a:ext cx="5715000" cy="4286250"/>
          </a:xfrm>
          <a:ln w="88900" cap="sq" cmpd="thickThin">
            <a:solidFill>
              <a:srgbClr val="000000"/>
            </a:solidFill>
          </a:ln>
          <a:effectLst>
            <a:innerShdw blurRad="76200">
              <a:srgbClr val="000000"/>
            </a:innerShdw>
          </a:effectLst>
        </p:spPr>
      </p:pic>
    </p:spTree>
  </p:cSld>
  <p:clrMapOvr>
    <a:masterClrMapping/>
  </p:clrMapOvr>
  <p:transition spd="slow">
    <p:pu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altLang="en-US" sz="3200" smtClean="0">
                <a:solidFill>
                  <a:srgbClr val="7B9899"/>
                </a:solidFill>
              </a:rPr>
              <a:t>Amon to Zerubbabel   [Part 6]</a:t>
            </a:r>
          </a:p>
        </p:txBody>
      </p:sp>
      <p:pic>
        <p:nvPicPr>
          <p:cNvPr id="4" name="Content Placeholder 3" descr="Slide6-bible_names_small.JPG"/>
          <p:cNvPicPr>
            <a:picLocks noGrp="1" noChangeAspect="1"/>
          </p:cNvPicPr>
          <p:nvPr>
            <p:ph sz="quarter" idx="1"/>
          </p:nvPr>
        </p:nvPicPr>
        <p:blipFill>
          <a:blip r:embed="rId2" cstate="print"/>
          <a:stretch>
            <a:fillRect/>
          </a:stretch>
        </p:blipFill>
        <p:spPr>
          <a:xfrm>
            <a:off x="1828800" y="1828800"/>
            <a:ext cx="5715000" cy="4286250"/>
          </a:xfrm>
          <a:ln w="88900" cap="sq" cmpd="thickThin">
            <a:solidFill>
              <a:srgbClr val="000000"/>
            </a:solidFill>
          </a:ln>
          <a:effectLst>
            <a:innerShdw blurRad="76200">
              <a:srgbClr val="000000"/>
            </a:innerShdw>
          </a:effectLst>
        </p:spPr>
      </p:pic>
    </p:spTree>
  </p:cSld>
  <p:clrMapOvr>
    <a:masterClrMapping/>
  </p:clrMapOvr>
  <p:transition spd="slow">
    <p:pu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255</TotalTime>
  <Words>443</Words>
  <Application>Microsoft Office PowerPoint</Application>
  <PresentationFormat>On-screen Show (4:3)</PresentationFormat>
  <Paragraphs>83</Paragraphs>
  <Slides>16</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David</vt:lpstr>
      <vt:lpstr>Georgia</vt:lpstr>
      <vt:lpstr>Wingdings</vt:lpstr>
      <vt:lpstr>Wingdings 2</vt:lpstr>
      <vt:lpstr>Civic</vt:lpstr>
      <vt:lpstr>Names Code From Adam to Jesus</vt:lpstr>
      <vt:lpstr>Names Code</vt:lpstr>
      <vt:lpstr>The Names Code</vt:lpstr>
      <vt:lpstr>Meanings of first 10 names from Adam to Noah read sequentially   [Part 1]</vt:lpstr>
      <vt:lpstr>Shem to Terah   [Part 2]</vt:lpstr>
      <vt:lpstr>Abraham to Israel   [Part 3]</vt:lpstr>
      <vt:lpstr>Judah to Solomon’s Son   [Part 4]</vt:lpstr>
      <vt:lpstr>Abijah to Manasseh   [Part 5]</vt:lpstr>
      <vt:lpstr>Amon to Zerubbabel   [Part 6]</vt:lpstr>
      <vt:lpstr>Abiud to Jesus  [Part 7]</vt:lpstr>
      <vt:lpstr>The Acrostic Code: Adam to Abraham</vt:lpstr>
      <vt:lpstr>"I will forgive my enemies, having compassion,  forgiving those made from dust once again.”     </vt:lpstr>
      <vt:lpstr>Gen. 5                              Gen. 11</vt:lpstr>
      <vt:lpstr>אשא קמי חמל  </vt:lpstr>
      <vt:lpstr>נשא שעפר שנת</vt:lpstr>
      <vt:lpstr>Researchers Bio-Sketch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Bible Code Pictograms  Bible Codes that form images that predict the future</dc:title>
  <dc:creator>AMD64</dc:creator>
  <cp:lastModifiedBy>Dean Coombs</cp:lastModifiedBy>
  <cp:revision>50</cp:revision>
  <cp:lastPrinted>2009-11-19T19:32:09Z</cp:lastPrinted>
  <dcterms:created xsi:type="dcterms:W3CDTF">2009-11-19T03:59:55Z</dcterms:created>
  <dcterms:modified xsi:type="dcterms:W3CDTF">2015-07-13T16:57:54Z</dcterms:modified>
</cp:coreProperties>
</file>